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6"/>
  </p:notesMasterIdLst>
  <p:handoutMasterIdLst>
    <p:handoutMasterId r:id="rId7"/>
  </p:handoutMasterIdLst>
  <p:sldIdLst>
    <p:sldId id="421" r:id="rId5"/>
  </p:sldIdLst>
  <p:sldSz cx="9144000" cy="6858000" type="screen4x3"/>
  <p:notesSz cx="7086600" cy="9410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336600"/>
    <a:srgbClr val="009900"/>
    <a:srgbClr val="FF6600"/>
    <a:srgbClr val="99CC00"/>
    <a:srgbClr val="FFFF66"/>
    <a:srgbClr val="0033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987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>
            <a:extLst>
              <a:ext uri="{FF2B5EF4-FFF2-40B4-BE49-F238E27FC236}">
                <a16:creationId xmlns:a16="http://schemas.microsoft.com/office/drawing/2014/main" id="{62219421-CA07-4396-B03C-662402DD79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1DDDBA63-FA25-4429-B4AC-C86B9106C1F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38600" y="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>
            <a:extLst>
              <a:ext uri="{FF2B5EF4-FFF2-40B4-BE49-F238E27FC236}">
                <a16:creationId xmlns:a16="http://schemas.microsoft.com/office/drawing/2014/main" id="{F67A5BDE-1F47-4337-A9AC-8F484B2600E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540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>
            <a:extLst>
              <a:ext uri="{FF2B5EF4-FFF2-40B4-BE49-F238E27FC236}">
                <a16:creationId xmlns:a16="http://schemas.microsoft.com/office/drawing/2014/main" id="{A653D004-8F63-45F2-B8E1-9DDB565D8D1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38600" y="891540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FCEBFF3-64B1-48D0-BE06-81444B8B68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74F3E7CE-8324-41AA-BF0E-CFBC92B6664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l" defTabSz="942975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85FD016B-2E47-48BB-B30A-152414EE742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CFEB825-D5CC-46E0-BDDB-C5C4F5584D02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90625" y="706438"/>
            <a:ext cx="4705350" cy="3529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A84956DB-20A1-4A82-9173-102139B090C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70400"/>
            <a:ext cx="5197475" cy="42338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9094" name="Rectangle 6">
            <a:extLst>
              <a:ext uri="{FF2B5EF4-FFF2-40B4-BE49-F238E27FC236}">
                <a16:creationId xmlns:a16="http://schemas.microsoft.com/office/drawing/2014/main" id="{ABDAA463-5304-47C6-AE04-62E02A4EE4D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4080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l" defTabSz="942975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5" name="Rectangle 7">
            <a:extLst>
              <a:ext uri="{FF2B5EF4-FFF2-40B4-BE49-F238E27FC236}">
                <a16:creationId xmlns:a16="http://schemas.microsoft.com/office/drawing/2014/main" id="{DED9D35B-417C-4147-9002-9C6CA78850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894080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374BEA0-BBB0-4A31-A469-46566FC626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8">
            <a:extLst>
              <a:ext uri="{FF2B5EF4-FFF2-40B4-BE49-F238E27FC236}">
                <a16:creationId xmlns:a16="http://schemas.microsoft.com/office/drawing/2014/main" id="{2CB068B3-E7F7-402F-BB11-C5F5EE70DAF4}"/>
              </a:ext>
            </a:extLst>
          </p:cNvPr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5" name="Rectangle 163">
              <a:extLst>
                <a:ext uri="{FF2B5EF4-FFF2-40B4-BE49-F238E27FC236}">
                  <a16:creationId xmlns:a16="http://schemas.microsoft.com/office/drawing/2014/main" id="{81CB977D-95BE-4960-8280-40C55742745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6" name="Group 166">
              <a:extLst>
                <a:ext uri="{FF2B5EF4-FFF2-40B4-BE49-F238E27FC236}">
                  <a16:creationId xmlns:a16="http://schemas.microsoft.com/office/drawing/2014/main" id="{68267D67-6777-4082-91F1-3C2A7C0426A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8" name="Freeform 170">
                <a:extLst>
                  <a:ext uri="{FF2B5EF4-FFF2-40B4-BE49-F238E27FC236}">
                    <a16:creationId xmlns:a16="http://schemas.microsoft.com/office/drawing/2014/main" id="{8F7EDAFE-885F-4C87-861E-23C6CE2B868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2147483646 w 4848"/>
                  <a:gd name="T1" fmla="*/ 2147483646 h 432"/>
                  <a:gd name="T2" fmla="*/ 0 w 4848"/>
                  <a:gd name="T3" fmla="*/ 2147483646 h 432"/>
                  <a:gd name="T4" fmla="*/ 0 w 4848"/>
                  <a:gd name="T5" fmla="*/ 0 h 432"/>
                  <a:gd name="T6" fmla="*/ 2147483646 w 4848"/>
                  <a:gd name="T7" fmla="*/ 0 h 432"/>
                  <a:gd name="T8" fmla="*/ 2147483646 w 4848"/>
                  <a:gd name="T9" fmla="*/ 2147483646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" name="Group 165">
                <a:extLst>
                  <a:ext uri="{FF2B5EF4-FFF2-40B4-BE49-F238E27FC236}">
                    <a16:creationId xmlns:a16="http://schemas.microsoft.com/office/drawing/2014/main" id="{2DAADD84-AF24-442E-8B26-292B8AD4726C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38" name="Freeform 10">
                  <a:extLst>
                    <a:ext uri="{FF2B5EF4-FFF2-40B4-BE49-F238E27FC236}">
                      <a16:creationId xmlns:a16="http://schemas.microsoft.com/office/drawing/2014/main" id="{94AB8010-8C16-48BF-89ED-E3F743875F5A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110569 w 15"/>
                    <a:gd name="T1" fmla="*/ 3 h 23"/>
                    <a:gd name="T2" fmla="*/ 331355 w 15"/>
                    <a:gd name="T3" fmla="*/ 3 h 23"/>
                    <a:gd name="T4" fmla="*/ 292372 w 15"/>
                    <a:gd name="T5" fmla="*/ 3 h 23"/>
                    <a:gd name="T6" fmla="*/ 110569 w 15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Freeform 11">
                  <a:extLst>
                    <a:ext uri="{FF2B5EF4-FFF2-40B4-BE49-F238E27FC236}">
                      <a16:creationId xmlns:a16="http://schemas.microsoft.com/office/drawing/2014/main" id="{91EC388F-0215-4A14-A7C3-527FB33280F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3 h 23"/>
                    <a:gd name="T2" fmla="*/ 616 w 20"/>
                    <a:gd name="T3" fmla="*/ 3 h 23"/>
                    <a:gd name="T4" fmla="*/ 7 w 20"/>
                    <a:gd name="T5" fmla="*/ 3 h 23"/>
                    <a:gd name="T6" fmla="*/ 3 w 20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Freeform 12">
                  <a:extLst>
                    <a:ext uri="{FF2B5EF4-FFF2-40B4-BE49-F238E27FC236}">
                      <a16:creationId xmlns:a16="http://schemas.microsoft.com/office/drawing/2014/main" id="{7C69BBE1-3772-4AD2-8E75-0FF07DFEAC62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249 w 30"/>
                    <a:gd name="T1" fmla="*/ 2 h 42"/>
                    <a:gd name="T2" fmla="*/ 8 w 30"/>
                    <a:gd name="T3" fmla="*/ 2 h 42"/>
                    <a:gd name="T4" fmla="*/ 0 w 30"/>
                    <a:gd name="T5" fmla="*/ 2 h 42"/>
                    <a:gd name="T6" fmla="*/ 249 w 30"/>
                    <a:gd name="T7" fmla="*/ 2 h 42"/>
                    <a:gd name="T8" fmla="*/ 394 w 30"/>
                    <a:gd name="T9" fmla="*/ 2 h 42"/>
                    <a:gd name="T10" fmla="*/ 369 w 30"/>
                    <a:gd name="T11" fmla="*/ 2 h 42"/>
                    <a:gd name="T12" fmla="*/ 249 w 30"/>
                    <a:gd name="T13" fmla="*/ 2 h 4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Freeform 13">
                  <a:extLst>
                    <a:ext uri="{FF2B5EF4-FFF2-40B4-BE49-F238E27FC236}">
                      <a16:creationId xmlns:a16="http://schemas.microsoft.com/office/drawing/2014/main" id="{4C5DAB30-25B6-413B-B370-CC7EA8E2B38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2 h 16"/>
                    <a:gd name="T2" fmla="*/ 3 w 25"/>
                    <a:gd name="T3" fmla="*/ 2 h 16"/>
                    <a:gd name="T4" fmla="*/ 15 w 25"/>
                    <a:gd name="T5" fmla="*/ 0 h 16"/>
                    <a:gd name="T6" fmla="*/ 15 w 25"/>
                    <a:gd name="T7" fmla="*/ 2 h 1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Freeform 14">
                  <a:extLst>
                    <a:ext uri="{FF2B5EF4-FFF2-40B4-BE49-F238E27FC236}">
                      <a16:creationId xmlns:a16="http://schemas.microsoft.com/office/drawing/2014/main" id="{F149E9E0-0D18-444E-BF28-17EF2AE521E8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3 h 46"/>
                    <a:gd name="T2" fmla="*/ 30 w 65"/>
                    <a:gd name="T3" fmla="*/ 3 h 46"/>
                    <a:gd name="T4" fmla="*/ 42 w 65"/>
                    <a:gd name="T5" fmla="*/ 0 h 46"/>
                    <a:gd name="T6" fmla="*/ 58 w 65"/>
                    <a:gd name="T7" fmla="*/ 3 h 46"/>
                    <a:gd name="T8" fmla="*/ 32 w 65"/>
                    <a:gd name="T9" fmla="*/ 3 h 46"/>
                    <a:gd name="T10" fmla="*/ 12 w 65"/>
                    <a:gd name="T11" fmla="*/ 3 h 46"/>
                    <a:gd name="T12" fmla="*/ 8 w 65"/>
                    <a:gd name="T13" fmla="*/ 3 h 46"/>
                    <a:gd name="T14" fmla="*/ 12 w 65"/>
                    <a:gd name="T15" fmla="*/ 3 h 46"/>
                    <a:gd name="T16" fmla="*/ 14 w 65"/>
                    <a:gd name="T17" fmla="*/ 3 h 4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Freeform 15">
                  <a:extLst>
                    <a:ext uri="{FF2B5EF4-FFF2-40B4-BE49-F238E27FC236}">
                      <a16:creationId xmlns:a16="http://schemas.microsoft.com/office/drawing/2014/main" id="{E1D8B871-56B8-4FB0-8717-5921B42F796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2 h 47"/>
                    <a:gd name="T2" fmla="*/ 18 w 69"/>
                    <a:gd name="T3" fmla="*/ 2 h 47"/>
                    <a:gd name="T4" fmla="*/ 34 w 69"/>
                    <a:gd name="T5" fmla="*/ 1 h 47"/>
                    <a:gd name="T6" fmla="*/ 34 w 69"/>
                    <a:gd name="T7" fmla="*/ 2 h 47"/>
                    <a:gd name="T8" fmla="*/ 34 w 69"/>
                    <a:gd name="T9" fmla="*/ 2 h 47"/>
                    <a:gd name="T10" fmla="*/ 28 w 69"/>
                    <a:gd name="T11" fmla="*/ 2 h 47"/>
                    <a:gd name="T12" fmla="*/ 22 w 69"/>
                    <a:gd name="T13" fmla="*/ 2 h 47"/>
                    <a:gd name="T14" fmla="*/ 16 w 69"/>
                    <a:gd name="T15" fmla="*/ 2 h 47"/>
                    <a:gd name="T16" fmla="*/ 12 w 69"/>
                    <a:gd name="T17" fmla="*/ 2 h 47"/>
                    <a:gd name="T18" fmla="*/ 0 w 69"/>
                    <a:gd name="T19" fmla="*/ 2 h 47"/>
                    <a:gd name="T20" fmla="*/ 0 w 69"/>
                    <a:gd name="T21" fmla="*/ 2 h 4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Freeform 16">
                  <a:extLst>
                    <a:ext uri="{FF2B5EF4-FFF2-40B4-BE49-F238E27FC236}">
                      <a16:creationId xmlns:a16="http://schemas.microsoft.com/office/drawing/2014/main" id="{ED961B6A-B43A-44E4-BA65-7904A3562591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2 h 277"/>
                    <a:gd name="T2" fmla="*/ 36 w 355"/>
                    <a:gd name="T3" fmla="*/ 2 h 277"/>
                    <a:gd name="T4" fmla="*/ 46 w 355"/>
                    <a:gd name="T5" fmla="*/ 2 h 277"/>
                    <a:gd name="T6" fmla="*/ 76 w 355"/>
                    <a:gd name="T7" fmla="*/ 2 h 277"/>
                    <a:gd name="T8" fmla="*/ 92 w 355"/>
                    <a:gd name="T9" fmla="*/ 2 h 277"/>
                    <a:gd name="T10" fmla="*/ 122 w 355"/>
                    <a:gd name="T11" fmla="*/ 2 h 277"/>
                    <a:gd name="T12" fmla="*/ 136 w 355"/>
                    <a:gd name="T13" fmla="*/ 2 h 277"/>
                    <a:gd name="T14" fmla="*/ 148 w 355"/>
                    <a:gd name="T15" fmla="*/ 2 h 277"/>
                    <a:gd name="T16" fmla="*/ 154 w 355"/>
                    <a:gd name="T17" fmla="*/ 2 h 277"/>
                    <a:gd name="T18" fmla="*/ 176 w 355"/>
                    <a:gd name="T19" fmla="*/ 2 h 277"/>
                    <a:gd name="T20" fmla="*/ 170 w 355"/>
                    <a:gd name="T21" fmla="*/ 2 h 277"/>
                    <a:gd name="T22" fmla="*/ 177 w 355"/>
                    <a:gd name="T23" fmla="*/ 2 h 277"/>
                    <a:gd name="T24" fmla="*/ 177 w 355"/>
                    <a:gd name="T25" fmla="*/ 2 h 277"/>
                    <a:gd name="T26" fmla="*/ 177 w 355"/>
                    <a:gd name="T27" fmla="*/ 2 h 277"/>
                    <a:gd name="T28" fmla="*/ 177 w 355"/>
                    <a:gd name="T29" fmla="*/ 2 h 277"/>
                    <a:gd name="T30" fmla="*/ 177 w 355"/>
                    <a:gd name="T31" fmla="*/ 2 h 277"/>
                    <a:gd name="T32" fmla="*/ 192 w 355"/>
                    <a:gd name="T33" fmla="*/ 2 h 277"/>
                    <a:gd name="T34" fmla="*/ 216 w 355"/>
                    <a:gd name="T35" fmla="*/ 2 h 277"/>
                    <a:gd name="T36" fmla="*/ 234 w 355"/>
                    <a:gd name="T37" fmla="*/ 2 h 277"/>
                    <a:gd name="T38" fmla="*/ 272 w 355"/>
                    <a:gd name="T39" fmla="*/ 2 h 277"/>
                    <a:gd name="T40" fmla="*/ 262 w 355"/>
                    <a:gd name="T41" fmla="*/ 2 h 277"/>
                    <a:gd name="T42" fmla="*/ 242 w 355"/>
                    <a:gd name="T43" fmla="*/ 2 h 277"/>
                    <a:gd name="T44" fmla="*/ 220 w 355"/>
                    <a:gd name="T45" fmla="*/ 2 h 277"/>
                    <a:gd name="T46" fmla="*/ 208 w 355"/>
                    <a:gd name="T47" fmla="*/ 2 h 277"/>
                    <a:gd name="T48" fmla="*/ 177 w 355"/>
                    <a:gd name="T49" fmla="*/ 2 h 277"/>
                    <a:gd name="T50" fmla="*/ 177 w 355"/>
                    <a:gd name="T51" fmla="*/ 2 h 277"/>
                    <a:gd name="T52" fmla="*/ 172 w 355"/>
                    <a:gd name="T53" fmla="*/ 2 h 277"/>
                    <a:gd name="T54" fmla="*/ 160 w 355"/>
                    <a:gd name="T55" fmla="*/ 2 h 277"/>
                    <a:gd name="T56" fmla="*/ 126 w 355"/>
                    <a:gd name="T57" fmla="*/ 2 h 277"/>
                    <a:gd name="T58" fmla="*/ 108 w 355"/>
                    <a:gd name="T59" fmla="*/ 2 h 277"/>
                    <a:gd name="T60" fmla="*/ 94 w 355"/>
                    <a:gd name="T61" fmla="*/ 2 h 277"/>
                    <a:gd name="T62" fmla="*/ 68 w 355"/>
                    <a:gd name="T63" fmla="*/ 2 h 277"/>
                    <a:gd name="T64" fmla="*/ 64 w 355"/>
                    <a:gd name="T65" fmla="*/ 2 h 277"/>
                    <a:gd name="T66" fmla="*/ 58 w 355"/>
                    <a:gd name="T67" fmla="*/ 2 h 277"/>
                    <a:gd name="T68" fmla="*/ 54 w 355"/>
                    <a:gd name="T69" fmla="*/ 2 h 277"/>
                    <a:gd name="T70" fmla="*/ 38 w 355"/>
                    <a:gd name="T71" fmla="*/ 2 h 277"/>
                    <a:gd name="T72" fmla="*/ 20 w 355"/>
                    <a:gd name="T73" fmla="*/ 2 h 277"/>
                    <a:gd name="T74" fmla="*/ 4 w 355"/>
                    <a:gd name="T75" fmla="*/ 2 h 277"/>
                    <a:gd name="T76" fmla="*/ 10 w 355"/>
                    <a:gd name="T77" fmla="*/ 2 h 277"/>
                    <a:gd name="T78" fmla="*/ 10 w 355"/>
                    <a:gd name="T79" fmla="*/ 2 h 27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Freeform 17">
                  <a:extLst>
                    <a:ext uri="{FF2B5EF4-FFF2-40B4-BE49-F238E27FC236}">
                      <a16:creationId xmlns:a16="http://schemas.microsoft.com/office/drawing/2014/main" id="{7CDEF9E3-DC9B-4373-8A59-69326E5BD5A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2 h 206"/>
                    <a:gd name="T2" fmla="*/ 66 w 156"/>
                    <a:gd name="T3" fmla="*/ 2 h 206"/>
                    <a:gd name="T4" fmla="*/ 68 w 156"/>
                    <a:gd name="T5" fmla="*/ 2 h 206"/>
                    <a:gd name="T6" fmla="*/ 160 w 156"/>
                    <a:gd name="T7" fmla="*/ 2 h 206"/>
                    <a:gd name="T8" fmla="*/ 186 w 156"/>
                    <a:gd name="T9" fmla="*/ 2 h 206"/>
                    <a:gd name="T10" fmla="*/ 192 w 156"/>
                    <a:gd name="T11" fmla="*/ 2 h 206"/>
                    <a:gd name="T12" fmla="*/ 204 w 156"/>
                    <a:gd name="T13" fmla="*/ 0 h 206"/>
                    <a:gd name="T14" fmla="*/ 230 w 156"/>
                    <a:gd name="T15" fmla="*/ 2 h 206"/>
                    <a:gd name="T16" fmla="*/ 226 w 156"/>
                    <a:gd name="T17" fmla="*/ 2 h 206"/>
                    <a:gd name="T18" fmla="*/ 206 w 156"/>
                    <a:gd name="T19" fmla="*/ 2 h 206"/>
                    <a:gd name="T20" fmla="*/ 212 w 156"/>
                    <a:gd name="T21" fmla="*/ 2 h 206"/>
                    <a:gd name="T22" fmla="*/ 222 w 156"/>
                    <a:gd name="T23" fmla="*/ 2 h 206"/>
                    <a:gd name="T24" fmla="*/ 226 w 156"/>
                    <a:gd name="T25" fmla="*/ 2 h 206"/>
                    <a:gd name="T26" fmla="*/ 208 w 156"/>
                    <a:gd name="T27" fmla="*/ 2 h 206"/>
                    <a:gd name="T28" fmla="*/ 196 w 156"/>
                    <a:gd name="T29" fmla="*/ 2 h 206"/>
                    <a:gd name="T30" fmla="*/ 184 w 156"/>
                    <a:gd name="T31" fmla="*/ 2 h 206"/>
                    <a:gd name="T32" fmla="*/ 180 w 156"/>
                    <a:gd name="T33" fmla="*/ 2 h 206"/>
                    <a:gd name="T34" fmla="*/ 168 w 156"/>
                    <a:gd name="T35" fmla="*/ 2 h 206"/>
                    <a:gd name="T36" fmla="*/ 162 w 156"/>
                    <a:gd name="T37" fmla="*/ 2 h 206"/>
                    <a:gd name="T38" fmla="*/ 76 w 156"/>
                    <a:gd name="T39" fmla="*/ 2 h 206"/>
                    <a:gd name="T40" fmla="*/ 72 w 156"/>
                    <a:gd name="T41" fmla="*/ 2 h 206"/>
                    <a:gd name="T42" fmla="*/ 60 w 156"/>
                    <a:gd name="T43" fmla="*/ 2 h 206"/>
                    <a:gd name="T44" fmla="*/ 42 w 156"/>
                    <a:gd name="T45" fmla="*/ 2 h 206"/>
                    <a:gd name="T46" fmla="*/ 28 w 156"/>
                    <a:gd name="T47" fmla="*/ 2 h 206"/>
                    <a:gd name="T48" fmla="*/ 10 w 156"/>
                    <a:gd name="T49" fmla="*/ 2 h 206"/>
                    <a:gd name="T50" fmla="*/ 4 w 156"/>
                    <a:gd name="T51" fmla="*/ 2 h 206"/>
                    <a:gd name="T52" fmla="*/ 0 w 156"/>
                    <a:gd name="T53" fmla="*/ 2 h 206"/>
                    <a:gd name="T54" fmla="*/ 20 w 156"/>
                    <a:gd name="T55" fmla="*/ 2 h 206"/>
                    <a:gd name="T56" fmla="*/ 32 w 156"/>
                    <a:gd name="T57" fmla="*/ 2 h 206"/>
                    <a:gd name="T58" fmla="*/ 34 w 156"/>
                    <a:gd name="T59" fmla="*/ 2 h 206"/>
                    <a:gd name="T60" fmla="*/ 52 w 156"/>
                    <a:gd name="T61" fmla="*/ 2 h 206"/>
                    <a:gd name="T62" fmla="*/ 54 w 156"/>
                    <a:gd name="T63" fmla="*/ 2 h 20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Freeform 18">
                  <a:extLst>
                    <a:ext uri="{FF2B5EF4-FFF2-40B4-BE49-F238E27FC236}">
                      <a16:creationId xmlns:a16="http://schemas.microsoft.com/office/drawing/2014/main" id="{F56BAF0B-C92F-4DAF-8DD2-B415F08094E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3 h 38"/>
                    <a:gd name="T2" fmla="*/ 18 w 109"/>
                    <a:gd name="T3" fmla="*/ 3 h 38"/>
                    <a:gd name="T4" fmla="*/ 46 w 109"/>
                    <a:gd name="T5" fmla="*/ 3 h 38"/>
                    <a:gd name="T6" fmla="*/ 152 w 109"/>
                    <a:gd name="T7" fmla="*/ 3 h 38"/>
                    <a:gd name="T8" fmla="*/ 176 w 109"/>
                    <a:gd name="T9" fmla="*/ 0 h 38"/>
                    <a:gd name="T10" fmla="*/ 156 w 109"/>
                    <a:gd name="T11" fmla="*/ 3 h 38"/>
                    <a:gd name="T12" fmla="*/ 140 w 109"/>
                    <a:gd name="T13" fmla="*/ 3 h 38"/>
                    <a:gd name="T14" fmla="*/ 42 w 109"/>
                    <a:gd name="T15" fmla="*/ 3 h 38"/>
                    <a:gd name="T16" fmla="*/ 14 w 109"/>
                    <a:gd name="T17" fmla="*/ 3 h 38"/>
                    <a:gd name="T18" fmla="*/ 4 w 109"/>
                    <a:gd name="T19" fmla="*/ 3 h 3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Freeform 19">
                  <a:extLst>
                    <a:ext uri="{FF2B5EF4-FFF2-40B4-BE49-F238E27FC236}">
                      <a16:creationId xmlns:a16="http://schemas.microsoft.com/office/drawing/2014/main" id="{3F11C004-1EC5-4F89-B48B-41E2EC6D3AC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2 h 104"/>
                    <a:gd name="T2" fmla="*/ 18 w 76"/>
                    <a:gd name="T3" fmla="*/ 0 h 104"/>
                    <a:gd name="T4" fmla="*/ 34 w 76"/>
                    <a:gd name="T5" fmla="*/ 2 h 104"/>
                    <a:gd name="T6" fmla="*/ 38 w 76"/>
                    <a:gd name="T7" fmla="*/ 2 h 104"/>
                    <a:gd name="T8" fmla="*/ 38 w 76"/>
                    <a:gd name="T9" fmla="*/ 2 h 104"/>
                    <a:gd name="T10" fmla="*/ 38 w 76"/>
                    <a:gd name="T11" fmla="*/ 2 h 104"/>
                    <a:gd name="T12" fmla="*/ 38 w 76"/>
                    <a:gd name="T13" fmla="*/ 2 h 104"/>
                    <a:gd name="T14" fmla="*/ 38 w 76"/>
                    <a:gd name="T15" fmla="*/ 2 h 104"/>
                    <a:gd name="T16" fmla="*/ 34 w 76"/>
                    <a:gd name="T17" fmla="*/ 2 h 104"/>
                    <a:gd name="T18" fmla="*/ 22 w 76"/>
                    <a:gd name="T19" fmla="*/ 2 h 104"/>
                    <a:gd name="T20" fmla="*/ 28 w 76"/>
                    <a:gd name="T21" fmla="*/ 2 h 104"/>
                    <a:gd name="T22" fmla="*/ 30 w 76"/>
                    <a:gd name="T23" fmla="*/ 2 h 104"/>
                    <a:gd name="T24" fmla="*/ 20 w 76"/>
                    <a:gd name="T25" fmla="*/ 2 h 104"/>
                    <a:gd name="T26" fmla="*/ 12 w 76"/>
                    <a:gd name="T27" fmla="*/ 2 h 104"/>
                    <a:gd name="T28" fmla="*/ 8 w 76"/>
                    <a:gd name="T29" fmla="*/ 2 h 104"/>
                    <a:gd name="T30" fmla="*/ 0 w 76"/>
                    <a:gd name="T31" fmla="*/ 2 h 104"/>
                    <a:gd name="T32" fmla="*/ 2 w 76"/>
                    <a:gd name="T33" fmla="*/ 2 h 104"/>
                    <a:gd name="T34" fmla="*/ 8 w 76"/>
                    <a:gd name="T35" fmla="*/ 2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Freeform 20">
                  <a:extLst>
                    <a:ext uri="{FF2B5EF4-FFF2-40B4-BE49-F238E27FC236}">
                      <a16:creationId xmlns:a16="http://schemas.microsoft.com/office/drawing/2014/main" id="{2CDD84BE-593E-4FAB-B1E7-D754BC174F1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2 h 61"/>
                    <a:gd name="T2" fmla="*/ 13 w 37"/>
                    <a:gd name="T3" fmla="*/ 0 h 61"/>
                    <a:gd name="T4" fmla="*/ 15 w 37"/>
                    <a:gd name="T5" fmla="*/ 2 h 61"/>
                    <a:gd name="T6" fmla="*/ 37 w 37"/>
                    <a:gd name="T7" fmla="*/ 2 h 61"/>
                    <a:gd name="T8" fmla="*/ 19 w 37"/>
                    <a:gd name="T9" fmla="*/ 2 h 61"/>
                    <a:gd name="T10" fmla="*/ 5 w 37"/>
                    <a:gd name="T11" fmla="*/ 2 h 61"/>
                    <a:gd name="T12" fmla="*/ 1 w 37"/>
                    <a:gd name="T13" fmla="*/ 2 h 61"/>
                    <a:gd name="T14" fmla="*/ 3 w 37"/>
                    <a:gd name="T15" fmla="*/ 2 h 6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Freeform 21">
                  <a:extLst>
                    <a:ext uri="{FF2B5EF4-FFF2-40B4-BE49-F238E27FC236}">
                      <a16:creationId xmlns:a16="http://schemas.microsoft.com/office/drawing/2014/main" id="{72CEF097-7DCD-4A1C-BB54-1F165FD1A92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12 w 49"/>
                    <a:gd name="T3" fmla="*/ 0 h 29"/>
                    <a:gd name="T4" fmla="*/ 12 w 49"/>
                    <a:gd name="T5" fmla="*/ 2 h 29"/>
                    <a:gd name="T6" fmla="*/ 12 w 49"/>
                    <a:gd name="T7" fmla="*/ 2 h 29"/>
                    <a:gd name="T8" fmla="*/ 3 w 49"/>
                    <a:gd name="T9" fmla="*/ 2 h 29"/>
                    <a:gd name="T10" fmla="*/ 7 w 49"/>
                    <a:gd name="T11" fmla="*/ 0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Freeform 22">
                  <a:extLst>
                    <a:ext uri="{FF2B5EF4-FFF2-40B4-BE49-F238E27FC236}">
                      <a16:creationId xmlns:a16="http://schemas.microsoft.com/office/drawing/2014/main" id="{E247BE15-72E8-48DD-9454-B2F9A9841C2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4 h 48"/>
                    <a:gd name="T2" fmla="*/ 15 w 61"/>
                    <a:gd name="T3" fmla="*/ 4 h 48"/>
                    <a:gd name="T4" fmla="*/ 3 w 61"/>
                    <a:gd name="T5" fmla="*/ 4 h 48"/>
                    <a:gd name="T6" fmla="*/ 13 w 61"/>
                    <a:gd name="T7" fmla="*/ 4 h 48"/>
                    <a:gd name="T8" fmla="*/ 25 w 61"/>
                    <a:gd name="T9" fmla="*/ 0 h 48"/>
                    <a:gd name="T10" fmla="*/ 49 w 61"/>
                    <a:gd name="T11" fmla="*/ 4 h 48"/>
                    <a:gd name="T12" fmla="*/ 53 w 61"/>
                    <a:gd name="T13" fmla="*/ 4 h 48"/>
                    <a:gd name="T14" fmla="*/ 61 w 61"/>
                    <a:gd name="T15" fmla="*/ 4 h 48"/>
                    <a:gd name="T16" fmla="*/ 41 w 61"/>
                    <a:gd name="T17" fmla="*/ 4 h 48"/>
                    <a:gd name="T18" fmla="*/ 23 w 61"/>
                    <a:gd name="T19" fmla="*/ 4 h 48"/>
                    <a:gd name="T20" fmla="*/ 21 w 61"/>
                    <a:gd name="T21" fmla="*/ 4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Freeform 23">
                  <a:extLst>
                    <a:ext uri="{FF2B5EF4-FFF2-40B4-BE49-F238E27FC236}">
                      <a16:creationId xmlns:a16="http://schemas.microsoft.com/office/drawing/2014/main" id="{15680A9F-6E5D-4788-8A4F-2DD6A0C370C2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2 h 182"/>
                    <a:gd name="T2" fmla="*/ 36 w 286"/>
                    <a:gd name="T3" fmla="*/ 2 h 182"/>
                    <a:gd name="T4" fmla="*/ 26 w 286"/>
                    <a:gd name="T5" fmla="*/ 2 h 182"/>
                    <a:gd name="T6" fmla="*/ 0 w 286"/>
                    <a:gd name="T7" fmla="*/ 2 h 182"/>
                    <a:gd name="T8" fmla="*/ 10 w 286"/>
                    <a:gd name="T9" fmla="*/ 2 h 182"/>
                    <a:gd name="T10" fmla="*/ 16 w 286"/>
                    <a:gd name="T11" fmla="*/ 2 h 182"/>
                    <a:gd name="T12" fmla="*/ 24 w 286"/>
                    <a:gd name="T13" fmla="*/ 2 h 182"/>
                    <a:gd name="T14" fmla="*/ 30 w 286"/>
                    <a:gd name="T15" fmla="*/ 2 h 182"/>
                    <a:gd name="T16" fmla="*/ 48 w 286"/>
                    <a:gd name="T17" fmla="*/ 2 h 182"/>
                    <a:gd name="T18" fmla="*/ 70 w 286"/>
                    <a:gd name="T19" fmla="*/ 2 h 182"/>
                    <a:gd name="T20" fmla="*/ 88 w 286"/>
                    <a:gd name="T21" fmla="*/ 2 h 182"/>
                    <a:gd name="T22" fmla="*/ 106 w 286"/>
                    <a:gd name="T23" fmla="*/ 2 h 182"/>
                    <a:gd name="T24" fmla="*/ 104 w 286"/>
                    <a:gd name="T25" fmla="*/ 2 h 182"/>
                    <a:gd name="T26" fmla="*/ 98 w 286"/>
                    <a:gd name="T27" fmla="*/ 2 h 182"/>
                    <a:gd name="T28" fmla="*/ 122 w 286"/>
                    <a:gd name="T29" fmla="*/ 2 h 182"/>
                    <a:gd name="T30" fmla="*/ 140 w 286"/>
                    <a:gd name="T31" fmla="*/ 2 h 182"/>
                    <a:gd name="T32" fmla="*/ 168 w 286"/>
                    <a:gd name="T33" fmla="*/ 2 h 182"/>
                    <a:gd name="T34" fmla="*/ 174 w 286"/>
                    <a:gd name="T35" fmla="*/ 2 h 182"/>
                    <a:gd name="T36" fmla="*/ 168 w 286"/>
                    <a:gd name="T37" fmla="*/ 2 h 182"/>
                    <a:gd name="T38" fmla="*/ 178 w 286"/>
                    <a:gd name="T39" fmla="*/ 2 h 182"/>
                    <a:gd name="T40" fmla="*/ 186 w 286"/>
                    <a:gd name="T41" fmla="*/ 2 h 182"/>
                    <a:gd name="T42" fmla="*/ 202 w 286"/>
                    <a:gd name="T43" fmla="*/ 2 h 182"/>
                    <a:gd name="T44" fmla="*/ 214 w 286"/>
                    <a:gd name="T45" fmla="*/ 2 h 182"/>
                    <a:gd name="T46" fmla="*/ 244 w 286"/>
                    <a:gd name="T47" fmla="*/ 2 h 182"/>
                    <a:gd name="T48" fmla="*/ 262 w 286"/>
                    <a:gd name="T49" fmla="*/ 2 h 182"/>
                    <a:gd name="T50" fmla="*/ 284 w 286"/>
                    <a:gd name="T51" fmla="*/ 2 h 182"/>
                    <a:gd name="T52" fmla="*/ 268 w 286"/>
                    <a:gd name="T53" fmla="*/ 2 h 182"/>
                    <a:gd name="T54" fmla="*/ 256 w 286"/>
                    <a:gd name="T55" fmla="*/ 2 h 182"/>
                    <a:gd name="T56" fmla="*/ 250 w 286"/>
                    <a:gd name="T57" fmla="*/ 2 h 182"/>
                    <a:gd name="T58" fmla="*/ 248 w 286"/>
                    <a:gd name="T59" fmla="*/ 2 h 182"/>
                    <a:gd name="T60" fmla="*/ 236 w 286"/>
                    <a:gd name="T61" fmla="*/ 2 h 182"/>
                    <a:gd name="T62" fmla="*/ 240 w 286"/>
                    <a:gd name="T63" fmla="*/ 2 h 182"/>
                    <a:gd name="T64" fmla="*/ 220 w 286"/>
                    <a:gd name="T65" fmla="*/ 2 h 182"/>
                    <a:gd name="T66" fmla="*/ 210 w 286"/>
                    <a:gd name="T67" fmla="*/ 2 h 182"/>
                    <a:gd name="T68" fmla="*/ 190 w 286"/>
                    <a:gd name="T69" fmla="*/ 2 h 182"/>
                    <a:gd name="T70" fmla="*/ 168 w 286"/>
                    <a:gd name="T71" fmla="*/ 2 h 182"/>
                    <a:gd name="T72" fmla="*/ 156 w 286"/>
                    <a:gd name="T73" fmla="*/ 2 h 182"/>
                    <a:gd name="T74" fmla="*/ 120 w 286"/>
                    <a:gd name="T75" fmla="*/ 2 h 182"/>
                    <a:gd name="T76" fmla="*/ 102 w 286"/>
                    <a:gd name="T77" fmla="*/ 2 h 182"/>
                    <a:gd name="T78" fmla="*/ 96 w 286"/>
                    <a:gd name="T79" fmla="*/ 0 h 182"/>
                    <a:gd name="T80" fmla="*/ 70 w 286"/>
                    <a:gd name="T81" fmla="*/ 2 h 182"/>
                    <a:gd name="T82" fmla="*/ 56 w 286"/>
                    <a:gd name="T83" fmla="*/ 2 h 182"/>
                    <a:gd name="T84" fmla="*/ 46 w 286"/>
                    <a:gd name="T85" fmla="*/ 2 h 182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Freeform 24">
                  <a:extLst>
                    <a:ext uri="{FF2B5EF4-FFF2-40B4-BE49-F238E27FC236}">
                      <a16:creationId xmlns:a16="http://schemas.microsoft.com/office/drawing/2014/main" id="{22FE7E42-FFE9-4E72-A70C-75DF3808057A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2 h 78"/>
                    <a:gd name="T2" fmla="*/ 27 w 78"/>
                    <a:gd name="T3" fmla="*/ 2 h 78"/>
                    <a:gd name="T4" fmla="*/ 45 w 78"/>
                    <a:gd name="T5" fmla="*/ 2 h 78"/>
                    <a:gd name="T6" fmla="*/ 57 w 78"/>
                    <a:gd name="T7" fmla="*/ 2 h 78"/>
                    <a:gd name="T8" fmla="*/ 43 w 78"/>
                    <a:gd name="T9" fmla="*/ 2 h 78"/>
                    <a:gd name="T10" fmla="*/ 43 w 78"/>
                    <a:gd name="T11" fmla="*/ 2 h 78"/>
                    <a:gd name="T12" fmla="*/ 71 w 78"/>
                    <a:gd name="T13" fmla="*/ 2 h 78"/>
                    <a:gd name="T14" fmla="*/ 67 w 78"/>
                    <a:gd name="T15" fmla="*/ 2 h 78"/>
                    <a:gd name="T16" fmla="*/ 33 w 78"/>
                    <a:gd name="T17" fmla="*/ 2 h 78"/>
                    <a:gd name="T18" fmla="*/ 9 w 78"/>
                    <a:gd name="T19" fmla="*/ 2 h 78"/>
                    <a:gd name="T20" fmla="*/ 3 w 78"/>
                    <a:gd name="T21" fmla="*/ 2 h 78"/>
                    <a:gd name="T22" fmla="*/ 1 w 78"/>
                    <a:gd name="T23" fmla="*/ 2 h 7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Freeform 25">
                  <a:extLst>
                    <a:ext uri="{FF2B5EF4-FFF2-40B4-BE49-F238E27FC236}">
                      <a16:creationId xmlns:a16="http://schemas.microsoft.com/office/drawing/2014/main" id="{FD8A0ED0-FCBA-48BC-98EC-93678C46289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2 h 18"/>
                    <a:gd name="T2" fmla="*/ 3 w 17"/>
                    <a:gd name="T3" fmla="*/ 2 h 18"/>
                    <a:gd name="T4" fmla="*/ 3 w 17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Freeform 26">
                  <a:extLst>
                    <a:ext uri="{FF2B5EF4-FFF2-40B4-BE49-F238E27FC236}">
                      <a16:creationId xmlns:a16="http://schemas.microsoft.com/office/drawing/2014/main" id="{3C71C9F2-37F7-4C56-8CE3-EA79C15D27D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3 h 22"/>
                    <a:gd name="T2" fmla="*/ 14 w 26"/>
                    <a:gd name="T3" fmla="*/ 0 h 22"/>
                    <a:gd name="T4" fmla="*/ 14 w 26"/>
                    <a:gd name="T5" fmla="*/ 3 h 22"/>
                    <a:gd name="T6" fmla="*/ 8 w 26"/>
                    <a:gd name="T7" fmla="*/ 3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Freeform 27">
                  <a:extLst>
                    <a:ext uri="{FF2B5EF4-FFF2-40B4-BE49-F238E27FC236}">
                      <a16:creationId xmlns:a16="http://schemas.microsoft.com/office/drawing/2014/main" id="{D701324C-5758-426D-A164-5FD8225DE60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9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Freeform 28">
                  <a:extLst>
                    <a:ext uri="{FF2B5EF4-FFF2-40B4-BE49-F238E27FC236}">
                      <a16:creationId xmlns:a16="http://schemas.microsoft.com/office/drawing/2014/main" id="{53E00BCA-24A5-4E0F-A938-725D7AC86B6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10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Freeform 29">
                  <a:extLst>
                    <a:ext uri="{FF2B5EF4-FFF2-40B4-BE49-F238E27FC236}">
                      <a16:creationId xmlns:a16="http://schemas.microsoft.com/office/drawing/2014/main" id="{5667F5C5-2B86-4A8B-9F77-1823958F08C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2 h 80"/>
                    <a:gd name="T2" fmla="*/ 14 w 80"/>
                    <a:gd name="T3" fmla="*/ 2 h 80"/>
                    <a:gd name="T4" fmla="*/ 26 w 80"/>
                    <a:gd name="T5" fmla="*/ 2 h 80"/>
                    <a:gd name="T6" fmla="*/ 48 w 80"/>
                    <a:gd name="T7" fmla="*/ 2 h 80"/>
                    <a:gd name="T8" fmla="*/ 58 w 80"/>
                    <a:gd name="T9" fmla="*/ 0 h 80"/>
                    <a:gd name="T10" fmla="*/ 80 w 80"/>
                    <a:gd name="T11" fmla="*/ 2 h 80"/>
                    <a:gd name="T12" fmla="*/ 70 w 80"/>
                    <a:gd name="T13" fmla="*/ 2 h 80"/>
                    <a:gd name="T14" fmla="*/ 54 w 80"/>
                    <a:gd name="T15" fmla="*/ 2 h 80"/>
                    <a:gd name="T16" fmla="*/ 48 w 80"/>
                    <a:gd name="T17" fmla="*/ 2 h 80"/>
                    <a:gd name="T18" fmla="*/ 32 w 80"/>
                    <a:gd name="T19" fmla="*/ 2 h 80"/>
                    <a:gd name="T20" fmla="*/ 38 w 80"/>
                    <a:gd name="T21" fmla="*/ 2 h 80"/>
                    <a:gd name="T22" fmla="*/ 30 w 80"/>
                    <a:gd name="T23" fmla="*/ 2 h 80"/>
                    <a:gd name="T24" fmla="*/ 20 w 80"/>
                    <a:gd name="T25" fmla="*/ 2 h 80"/>
                    <a:gd name="T26" fmla="*/ 8 w 80"/>
                    <a:gd name="T27" fmla="*/ 2 h 80"/>
                    <a:gd name="T28" fmla="*/ 0 w 80"/>
                    <a:gd name="T29" fmla="*/ 2 h 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Freeform 30">
                  <a:extLst>
                    <a:ext uri="{FF2B5EF4-FFF2-40B4-BE49-F238E27FC236}">
                      <a16:creationId xmlns:a16="http://schemas.microsoft.com/office/drawing/2014/main" id="{D7D4D42E-9FF3-4056-8954-DA11FE0B963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2 h 174"/>
                    <a:gd name="T2" fmla="*/ 26 w 94"/>
                    <a:gd name="T3" fmla="*/ 2 h 174"/>
                    <a:gd name="T4" fmla="*/ 32 w 94"/>
                    <a:gd name="T5" fmla="*/ 2 h 174"/>
                    <a:gd name="T6" fmla="*/ 52 w 94"/>
                    <a:gd name="T7" fmla="*/ 2 h 174"/>
                    <a:gd name="T8" fmla="*/ 46 w 94"/>
                    <a:gd name="T9" fmla="*/ 2 h 174"/>
                    <a:gd name="T10" fmla="*/ 66 w 94"/>
                    <a:gd name="T11" fmla="*/ 2 h 174"/>
                    <a:gd name="T12" fmla="*/ 76 w 94"/>
                    <a:gd name="T13" fmla="*/ 2 h 174"/>
                    <a:gd name="T14" fmla="*/ 58 w 94"/>
                    <a:gd name="T15" fmla="*/ 2 h 174"/>
                    <a:gd name="T16" fmla="*/ 74 w 94"/>
                    <a:gd name="T17" fmla="*/ 2 h 174"/>
                    <a:gd name="T18" fmla="*/ 84 w 94"/>
                    <a:gd name="T19" fmla="*/ 2 h 174"/>
                    <a:gd name="T20" fmla="*/ 82 w 94"/>
                    <a:gd name="T21" fmla="*/ 2 h 174"/>
                    <a:gd name="T22" fmla="*/ 60 w 94"/>
                    <a:gd name="T23" fmla="*/ 2 h 174"/>
                    <a:gd name="T24" fmla="*/ 50 w 94"/>
                    <a:gd name="T25" fmla="*/ 2 h 174"/>
                    <a:gd name="T26" fmla="*/ 34 w 94"/>
                    <a:gd name="T27" fmla="*/ 2 h 174"/>
                    <a:gd name="T28" fmla="*/ 30 w 94"/>
                    <a:gd name="T29" fmla="*/ 2 h 174"/>
                    <a:gd name="T30" fmla="*/ 42 w 94"/>
                    <a:gd name="T31" fmla="*/ 2 h 174"/>
                    <a:gd name="T32" fmla="*/ 30 w 94"/>
                    <a:gd name="T33" fmla="*/ 0 h 174"/>
                    <a:gd name="T34" fmla="*/ 18 w 94"/>
                    <a:gd name="T35" fmla="*/ 2 h 174"/>
                    <a:gd name="T36" fmla="*/ 4 w 94"/>
                    <a:gd name="T37" fmla="*/ 2 h 174"/>
                    <a:gd name="T38" fmla="*/ 14 w 94"/>
                    <a:gd name="T39" fmla="*/ 2 h 174"/>
                    <a:gd name="T40" fmla="*/ 14 w 94"/>
                    <a:gd name="T41" fmla="*/ 2 h 17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Freeform 31">
                  <a:extLst>
                    <a:ext uri="{FF2B5EF4-FFF2-40B4-BE49-F238E27FC236}">
                      <a16:creationId xmlns:a16="http://schemas.microsoft.com/office/drawing/2014/main" id="{E3D1310E-6004-4885-A795-4C73F60076D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2 h 50"/>
                    <a:gd name="T2" fmla="*/ 12 w 32"/>
                    <a:gd name="T3" fmla="*/ 0 h 50"/>
                    <a:gd name="T4" fmla="*/ 20 w 32"/>
                    <a:gd name="T5" fmla="*/ 2 h 50"/>
                    <a:gd name="T6" fmla="*/ 22 w 32"/>
                    <a:gd name="T7" fmla="*/ 2 h 50"/>
                    <a:gd name="T8" fmla="*/ 28 w 32"/>
                    <a:gd name="T9" fmla="*/ 2 h 50"/>
                    <a:gd name="T10" fmla="*/ 32 w 32"/>
                    <a:gd name="T11" fmla="*/ 2 h 50"/>
                    <a:gd name="T12" fmla="*/ 18 w 32"/>
                    <a:gd name="T13" fmla="*/ 2 h 50"/>
                    <a:gd name="T14" fmla="*/ 6 w 32"/>
                    <a:gd name="T15" fmla="*/ 2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Freeform 32">
                  <a:extLst>
                    <a:ext uri="{FF2B5EF4-FFF2-40B4-BE49-F238E27FC236}">
                      <a16:creationId xmlns:a16="http://schemas.microsoft.com/office/drawing/2014/main" id="{C84E7E2E-DE2D-4E6C-89EB-1E09D38F110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2 h 50"/>
                    <a:gd name="T2" fmla="*/ 775 w 43"/>
                    <a:gd name="T3" fmla="*/ 2 h 50"/>
                    <a:gd name="T4" fmla="*/ 1372 w 43"/>
                    <a:gd name="T5" fmla="*/ 0 h 50"/>
                    <a:gd name="T6" fmla="*/ 849 w 43"/>
                    <a:gd name="T7" fmla="*/ 2 h 50"/>
                    <a:gd name="T8" fmla="*/ 2 w 43"/>
                    <a:gd name="T9" fmla="*/ 2 h 50"/>
                    <a:gd name="T10" fmla="*/ 0 w 43"/>
                    <a:gd name="T11" fmla="*/ 2 h 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Freeform 33">
                  <a:extLst>
                    <a:ext uri="{FF2B5EF4-FFF2-40B4-BE49-F238E27FC236}">
                      <a16:creationId xmlns:a16="http://schemas.microsoft.com/office/drawing/2014/main" id="{635AC08D-53CF-4374-B80B-8C2525F411C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2147483646 w 471"/>
                    <a:gd name="T1" fmla="*/ 2147483646 h 281"/>
                    <a:gd name="T2" fmla="*/ 2147483646 w 471"/>
                    <a:gd name="T3" fmla="*/ 2147483646 h 281"/>
                    <a:gd name="T4" fmla="*/ 2147483646 w 471"/>
                    <a:gd name="T5" fmla="*/ 2147483646 h 281"/>
                    <a:gd name="T6" fmla="*/ 2147483646 w 471"/>
                    <a:gd name="T7" fmla="*/ 2147483646 h 281"/>
                    <a:gd name="T8" fmla="*/ 2147483646 w 471"/>
                    <a:gd name="T9" fmla="*/ 2147483646 h 281"/>
                    <a:gd name="T10" fmla="*/ 0 w 471"/>
                    <a:gd name="T11" fmla="*/ 2147483646 h 281"/>
                    <a:gd name="T12" fmla="*/ 2147483646 w 471"/>
                    <a:gd name="T13" fmla="*/ 2147483646 h 281"/>
                    <a:gd name="T14" fmla="*/ 2147483646 w 471"/>
                    <a:gd name="T15" fmla="*/ 2147483646 h 281"/>
                    <a:gd name="T16" fmla="*/ 2147483646 w 471"/>
                    <a:gd name="T17" fmla="*/ 2147483646 h 281"/>
                    <a:gd name="T18" fmla="*/ 2147483646 w 471"/>
                    <a:gd name="T19" fmla="*/ 2147483646 h 281"/>
                    <a:gd name="T20" fmla="*/ 2147483646 w 471"/>
                    <a:gd name="T21" fmla="*/ 2147483646 h 281"/>
                    <a:gd name="T22" fmla="*/ 2147483646 w 471"/>
                    <a:gd name="T23" fmla="*/ 2147483646 h 281"/>
                    <a:gd name="T24" fmla="*/ 2147483646 w 471"/>
                    <a:gd name="T25" fmla="*/ 2147483646 h 281"/>
                    <a:gd name="T26" fmla="*/ 2147483646 w 471"/>
                    <a:gd name="T27" fmla="*/ 2147483646 h 281"/>
                    <a:gd name="T28" fmla="*/ 2147483646 w 471"/>
                    <a:gd name="T29" fmla="*/ 2147483646 h 281"/>
                    <a:gd name="T30" fmla="*/ 2147483646 w 471"/>
                    <a:gd name="T31" fmla="*/ 2147483646 h 281"/>
                    <a:gd name="T32" fmla="*/ 2147483646 w 471"/>
                    <a:gd name="T33" fmla="*/ 2147483646 h 281"/>
                    <a:gd name="T34" fmla="*/ 2147483646 w 471"/>
                    <a:gd name="T35" fmla="*/ 0 h 281"/>
                    <a:gd name="T36" fmla="*/ 2147483646 w 471"/>
                    <a:gd name="T37" fmla="*/ 2147483646 h 281"/>
                    <a:gd name="T38" fmla="*/ 2147483646 w 471"/>
                    <a:gd name="T39" fmla="*/ 2147483646 h 281"/>
                    <a:gd name="T40" fmla="*/ 2147483646 w 471"/>
                    <a:gd name="T41" fmla="*/ 2147483646 h 281"/>
                    <a:gd name="T42" fmla="*/ 2147483646 w 471"/>
                    <a:gd name="T43" fmla="*/ 2147483646 h 281"/>
                    <a:gd name="T44" fmla="*/ 2147483646 w 471"/>
                    <a:gd name="T45" fmla="*/ 2147483646 h 281"/>
                    <a:gd name="T46" fmla="*/ 2147483646 w 471"/>
                    <a:gd name="T47" fmla="*/ 2147483646 h 281"/>
                    <a:gd name="T48" fmla="*/ 2147483646 w 471"/>
                    <a:gd name="T49" fmla="*/ 2147483646 h 281"/>
                    <a:gd name="T50" fmla="*/ 2147483646 w 471"/>
                    <a:gd name="T51" fmla="*/ 2147483646 h 281"/>
                    <a:gd name="T52" fmla="*/ 2147483646 w 471"/>
                    <a:gd name="T53" fmla="*/ 2147483646 h 281"/>
                    <a:gd name="T54" fmla="*/ 2147483646 w 471"/>
                    <a:gd name="T55" fmla="*/ 2147483646 h 281"/>
                    <a:gd name="T56" fmla="*/ 2147483646 w 471"/>
                    <a:gd name="T57" fmla="*/ 2147483646 h 281"/>
                    <a:gd name="T58" fmla="*/ 2147483646 w 471"/>
                    <a:gd name="T59" fmla="*/ 2147483646 h 281"/>
                    <a:gd name="T60" fmla="*/ 2147483646 w 471"/>
                    <a:gd name="T61" fmla="*/ 2147483646 h 281"/>
                    <a:gd name="T62" fmla="*/ 2147483646 w 471"/>
                    <a:gd name="T63" fmla="*/ 2147483646 h 281"/>
                    <a:gd name="T64" fmla="*/ 2147483646 w 471"/>
                    <a:gd name="T65" fmla="*/ 2147483646 h 281"/>
                    <a:gd name="T66" fmla="*/ 2147483646 w 471"/>
                    <a:gd name="T67" fmla="*/ 2147483646 h 281"/>
                    <a:gd name="T68" fmla="*/ 2147483646 w 471"/>
                    <a:gd name="T69" fmla="*/ 2147483646 h 281"/>
                    <a:gd name="T70" fmla="*/ 2147483646 w 471"/>
                    <a:gd name="T71" fmla="*/ 2147483646 h 281"/>
                    <a:gd name="T72" fmla="*/ 2147483646 w 471"/>
                    <a:gd name="T73" fmla="*/ 2147483646 h 281"/>
                    <a:gd name="T74" fmla="*/ 2147483646 w 471"/>
                    <a:gd name="T75" fmla="*/ 2147483646 h 281"/>
                    <a:gd name="T76" fmla="*/ 2147483646 w 471"/>
                    <a:gd name="T77" fmla="*/ 2147483646 h 281"/>
                    <a:gd name="T78" fmla="*/ 2147483646 w 471"/>
                    <a:gd name="T79" fmla="*/ 2147483646 h 281"/>
                    <a:gd name="T80" fmla="*/ 2147483646 w 471"/>
                    <a:gd name="T81" fmla="*/ 2147483646 h 281"/>
                    <a:gd name="T82" fmla="*/ 2147483646 w 471"/>
                    <a:gd name="T83" fmla="*/ 2147483646 h 281"/>
                    <a:gd name="T84" fmla="*/ 2147483646 w 471"/>
                    <a:gd name="T85" fmla="*/ 2147483646 h 281"/>
                    <a:gd name="T86" fmla="*/ 2147483646 w 471"/>
                    <a:gd name="T87" fmla="*/ 2147483646 h 281"/>
                    <a:gd name="T88" fmla="*/ 2147483646 w 471"/>
                    <a:gd name="T89" fmla="*/ 2147483646 h 281"/>
                    <a:gd name="T90" fmla="*/ 2147483646 w 471"/>
                    <a:gd name="T91" fmla="*/ 2147483646 h 281"/>
                    <a:gd name="T92" fmla="*/ 2147483646 w 471"/>
                    <a:gd name="T93" fmla="*/ 2147483646 h 281"/>
                    <a:gd name="T94" fmla="*/ 2147483646 w 471"/>
                    <a:gd name="T95" fmla="*/ 2147483646 h 281"/>
                    <a:gd name="T96" fmla="*/ 2147483646 w 471"/>
                    <a:gd name="T97" fmla="*/ 2147483646 h 281"/>
                    <a:gd name="T98" fmla="*/ 2147483646 w 471"/>
                    <a:gd name="T99" fmla="*/ 2147483646 h 281"/>
                    <a:gd name="T100" fmla="*/ 2147483646 w 471"/>
                    <a:gd name="T101" fmla="*/ 2147483646 h 281"/>
                    <a:gd name="T102" fmla="*/ 2147483646 w 471"/>
                    <a:gd name="T103" fmla="*/ 2147483646 h 281"/>
                    <a:gd name="T104" fmla="*/ 2147483646 w 471"/>
                    <a:gd name="T105" fmla="*/ 2147483646 h 281"/>
                    <a:gd name="T106" fmla="*/ 2147483646 w 471"/>
                    <a:gd name="T107" fmla="*/ 2147483646 h 28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Freeform 34">
                  <a:extLst>
                    <a:ext uri="{FF2B5EF4-FFF2-40B4-BE49-F238E27FC236}">
                      <a16:creationId xmlns:a16="http://schemas.microsoft.com/office/drawing/2014/main" id="{03C9D134-4ED6-442E-8888-D415CE0D93E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2 h 844"/>
                    <a:gd name="T2" fmla="*/ 502 w 984"/>
                    <a:gd name="T3" fmla="*/ 2 h 844"/>
                    <a:gd name="T4" fmla="*/ 550 w 984"/>
                    <a:gd name="T5" fmla="*/ 2 h 844"/>
                    <a:gd name="T6" fmla="*/ 578 w 984"/>
                    <a:gd name="T7" fmla="*/ 2 h 844"/>
                    <a:gd name="T8" fmla="*/ 586 w 984"/>
                    <a:gd name="T9" fmla="*/ 2 h 844"/>
                    <a:gd name="T10" fmla="*/ 606 w 984"/>
                    <a:gd name="T11" fmla="*/ 2 h 844"/>
                    <a:gd name="T12" fmla="*/ 642 w 984"/>
                    <a:gd name="T13" fmla="*/ 2 h 844"/>
                    <a:gd name="T14" fmla="*/ 682 w 984"/>
                    <a:gd name="T15" fmla="*/ 2 h 844"/>
                    <a:gd name="T16" fmla="*/ 706 w 984"/>
                    <a:gd name="T17" fmla="*/ 2 h 844"/>
                    <a:gd name="T18" fmla="*/ 762 w 984"/>
                    <a:gd name="T19" fmla="*/ 2 h 844"/>
                    <a:gd name="T20" fmla="*/ 798 w 984"/>
                    <a:gd name="T21" fmla="*/ 2 h 844"/>
                    <a:gd name="T22" fmla="*/ 798 w 984"/>
                    <a:gd name="T23" fmla="*/ 2 h 844"/>
                    <a:gd name="T24" fmla="*/ 790 w 984"/>
                    <a:gd name="T25" fmla="*/ 2 h 844"/>
                    <a:gd name="T26" fmla="*/ 766 w 984"/>
                    <a:gd name="T27" fmla="*/ 2 h 844"/>
                    <a:gd name="T28" fmla="*/ 762 w 984"/>
                    <a:gd name="T29" fmla="*/ 2 h 844"/>
                    <a:gd name="T30" fmla="*/ 802 w 984"/>
                    <a:gd name="T31" fmla="*/ 2 h 844"/>
                    <a:gd name="T32" fmla="*/ 786 w 984"/>
                    <a:gd name="T33" fmla="*/ 2 h 844"/>
                    <a:gd name="T34" fmla="*/ 830 w 984"/>
                    <a:gd name="T35" fmla="*/ 2 h 844"/>
                    <a:gd name="T36" fmla="*/ 854 w 984"/>
                    <a:gd name="T37" fmla="*/ 2 h 844"/>
                    <a:gd name="T38" fmla="*/ 830 w 984"/>
                    <a:gd name="T39" fmla="*/ 2 h 844"/>
                    <a:gd name="T40" fmla="*/ 746 w 984"/>
                    <a:gd name="T41" fmla="*/ 2 h 844"/>
                    <a:gd name="T42" fmla="*/ 678 w 984"/>
                    <a:gd name="T43" fmla="*/ 2 h 844"/>
                    <a:gd name="T44" fmla="*/ 590 w 984"/>
                    <a:gd name="T45" fmla="*/ 2 h 844"/>
                    <a:gd name="T46" fmla="*/ 642 w 984"/>
                    <a:gd name="T47" fmla="*/ 2 h 844"/>
                    <a:gd name="T48" fmla="*/ 710 w 984"/>
                    <a:gd name="T49" fmla="*/ 2 h 844"/>
                    <a:gd name="T50" fmla="*/ 738 w 984"/>
                    <a:gd name="T51" fmla="*/ 2 h 844"/>
                    <a:gd name="T52" fmla="*/ 774 w 984"/>
                    <a:gd name="T53" fmla="*/ 2 h 844"/>
                    <a:gd name="T54" fmla="*/ 766 w 984"/>
                    <a:gd name="T55" fmla="*/ 2 h 844"/>
                    <a:gd name="T56" fmla="*/ 802 w 984"/>
                    <a:gd name="T57" fmla="*/ 2 h 844"/>
                    <a:gd name="T58" fmla="*/ 838 w 984"/>
                    <a:gd name="T59" fmla="*/ 2 h 844"/>
                    <a:gd name="T60" fmla="*/ 922 w 984"/>
                    <a:gd name="T61" fmla="*/ 2 h 844"/>
                    <a:gd name="T62" fmla="*/ 942 w 984"/>
                    <a:gd name="T63" fmla="*/ 2 h 844"/>
                    <a:gd name="T64" fmla="*/ 874 w 984"/>
                    <a:gd name="T65" fmla="*/ 2 h 844"/>
                    <a:gd name="T66" fmla="*/ 830 w 984"/>
                    <a:gd name="T67" fmla="*/ 2 h 844"/>
                    <a:gd name="T68" fmla="*/ 778 w 984"/>
                    <a:gd name="T69" fmla="*/ 2 h 844"/>
                    <a:gd name="T70" fmla="*/ 702 w 984"/>
                    <a:gd name="T71" fmla="*/ 2 h 844"/>
                    <a:gd name="T72" fmla="*/ 614 w 984"/>
                    <a:gd name="T73" fmla="*/ 2 h 844"/>
                    <a:gd name="T74" fmla="*/ 506 w 984"/>
                    <a:gd name="T75" fmla="*/ 2 h 844"/>
                    <a:gd name="T76" fmla="*/ 462 w 984"/>
                    <a:gd name="T77" fmla="*/ 2 h 844"/>
                    <a:gd name="T78" fmla="*/ 430 w 984"/>
                    <a:gd name="T79" fmla="*/ 2 h 844"/>
                    <a:gd name="T80" fmla="*/ 382 w 984"/>
                    <a:gd name="T81" fmla="*/ 2 h 844"/>
                    <a:gd name="T82" fmla="*/ 342 w 984"/>
                    <a:gd name="T83" fmla="*/ 2 h 844"/>
                    <a:gd name="T84" fmla="*/ 354 w 984"/>
                    <a:gd name="T85" fmla="*/ 2 h 844"/>
                    <a:gd name="T86" fmla="*/ 418 w 984"/>
                    <a:gd name="T87" fmla="*/ 2 h 844"/>
                    <a:gd name="T88" fmla="*/ 422 w 984"/>
                    <a:gd name="T89" fmla="*/ 2 h 844"/>
                    <a:gd name="T90" fmla="*/ 394 w 984"/>
                    <a:gd name="T91" fmla="*/ 2 h 844"/>
                    <a:gd name="T92" fmla="*/ 354 w 984"/>
                    <a:gd name="T93" fmla="*/ 2 h 844"/>
                    <a:gd name="T94" fmla="*/ 314 w 984"/>
                    <a:gd name="T95" fmla="*/ 2 h 844"/>
                    <a:gd name="T96" fmla="*/ 266 w 984"/>
                    <a:gd name="T97" fmla="*/ 2 h 844"/>
                    <a:gd name="T98" fmla="*/ 210 w 984"/>
                    <a:gd name="T99" fmla="*/ 2 h 844"/>
                    <a:gd name="T100" fmla="*/ 154 w 984"/>
                    <a:gd name="T101" fmla="*/ 2 h 844"/>
                    <a:gd name="T102" fmla="*/ 66 w 984"/>
                    <a:gd name="T103" fmla="*/ 2 h 844"/>
                    <a:gd name="T104" fmla="*/ 34 w 984"/>
                    <a:gd name="T105" fmla="*/ 2 h 844"/>
                    <a:gd name="T106" fmla="*/ 46 w 984"/>
                    <a:gd name="T107" fmla="*/ 2 h 844"/>
                    <a:gd name="T108" fmla="*/ 102 w 984"/>
                    <a:gd name="T109" fmla="*/ 2 h 84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Freeform 35">
                  <a:extLst>
                    <a:ext uri="{FF2B5EF4-FFF2-40B4-BE49-F238E27FC236}">
                      <a16:creationId xmlns:a16="http://schemas.microsoft.com/office/drawing/2014/main" id="{40BA40F1-13D5-4F21-8065-B75B112A925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2 h 48"/>
                    <a:gd name="T2" fmla="*/ 10 w 36"/>
                    <a:gd name="T3" fmla="*/ 2 h 48"/>
                    <a:gd name="T4" fmla="*/ 6 w 36"/>
                    <a:gd name="T5" fmla="*/ 2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Freeform 36">
                  <a:extLst>
                    <a:ext uri="{FF2B5EF4-FFF2-40B4-BE49-F238E27FC236}">
                      <a16:creationId xmlns:a16="http://schemas.microsoft.com/office/drawing/2014/main" id="{5374BC4B-6A63-44E1-8B51-2B1727B299CC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2 h 37"/>
                    <a:gd name="T2" fmla="*/ 947 w 36"/>
                    <a:gd name="T3" fmla="*/ 1 h 37"/>
                    <a:gd name="T4" fmla="*/ 2721 w 36"/>
                    <a:gd name="T5" fmla="*/ 2 h 37"/>
                    <a:gd name="T6" fmla="*/ 8 w 36"/>
                    <a:gd name="T7" fmla="*/ 2 h 37"/>
                    <a:gd name="T8" fmla="*/ 0 w 36"/>
                    <a:gd name="T9" fmla="*/ 2 h 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Freeform 37">
                  <a:extLst>
                    <a:ext uri="{FF2B5EF4-FFF2-40B4-BE49-F238E27FC236}">
                      <a16:creationId xmlns:a16="http://schemas.microsoft.com/office/drawing/2014/main" id="{A2214EB5-8F83-4C8D-9D9D-3EDB5522389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3 h 96"/>
                    <a:gd name="T2" fmla="*/ 28 w 170"/>
                    <a:gd name="T3" fmla="*/ 3 h 96"/>
                    <a:gd name="T4" fmla="*/ 56 w 170"/>
                    <a:gd name="T5" fmla="*/ 3 h 96"/>
                    <a:gd name="T6" fmla="*/ 80 w 170"/>
                    <a:gd name="T7" fmla="*/ 3 h 96"/>
                    <a:gd name="T8" fmla="*/ 64 w 170"/>
                    <a:gd name="T9" fmla="*/ 3 h 96"/>
                    <a:gd name="T10" fmla="*/ 204 w 170"/>
                    <a:gd name="T11" fmla="*/ 3 h 96"/>
                    <a:gd name="T12" fmla="*/ 240 w 170"/>
                    <a:gd name="T13" fmla="*/ 3 h 96"/>
                    <a:gd name="T14" fmla="*/ 196 w 170"/>
                    <a:gd name="T15" fmla="*/ 3 h 96"/>
                    <a:gd name="T16" fmla="*/ 168 w 170"/>
                    <a:gd name="T17" fmla="*/ 3 h 96"/>
                    <a:gd name="T18" fmla="*/ 76 w 170"/>
                    <a:gd name="T19" fmla="*/ 3 h 96"/>
                    <a:gd name="T20" fmla="*/ 24 w 170"/>
                    <a:gd name="T21" fmla="*/ 3 h 96"/>
                    <a:gd name="T22" fmla="*/ 0 w 170"/>
                    <a:gd name="T23" fmla="*/ 3 h 9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Freeform 38">
                  <a:extLst>
                    <a:ext uri="{FF2B5EF4-FFF2-40B4-BE49-F238E27FC236}">
                      <a16:creationId xmlns:a16="http://schemas.microsoft.com/office/drawing/2014/main" id="{F3E24686-7D3D-4B64-95B0-92F13A5B8A2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3 h 44"/>
                    <a:gd name="T4" fmla="*/ 88 w 138"/>
                    <a:gd name="T5" fmla="*/ 3 h 44"/>
                    <a:gd name="T6" fmla="*/ 112 w 138"/>
                    <a:gd name="T7" fmla="*/ 3 h 44"/>
                    <a:gd name="T8" fmla="*/ 108 w 138"/>
                    <a:gd name="T9" fmla="*/ 3 h 44"/>
                    <a:gd name="T10" fmla="*/ 64 w 138"/>
                    <a:gd name="T11" fmla="*/ 3 h 44"/>
                    <a:gd name="T12" fmla="*/ 0 w 138"/>
                    <a:gd name="T13" fmla="*/ 3 h 44"/>
                    <a:gd name="T14" fmla="*/ 28 w 138"/>
                    <a:gd name="T15" fmla="*/ 3 h 44"/>
                    <a:gd name="T16" fmla="*/ 0 w 138"/>
                    <a:gd name="T17" fmla="*/ 0 h 4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Freeform 39">
                  <a:extLst>
                    <a:ext uri="{FF2B5EF4-FFF2-40B4-BE49-F238E27FC236}">
                      <a16:creationId xmlns:a16="http://schemas.microsoft.com/office/drawing/2014/main" id="{E8E7CCF9-2B8F-434B-A34E-D902C9A7668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2 h 42"/>
                    <a:gd name="T2" fmla="*/ 28 w 57"/>
                    <a:gd name="T3" fmla="*/ 2 h 42"/>
                    <a:gd name="T4" fmla="*/ 17 w 57"/>
                    <a:gd name="T5" fmla="*/ 2 h 4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Freeform 40">
                  <a:extLst>
                    <a:ext uri="{FF2B5EF4-FFF2-40B4-BE49-F238E27FC236}">
                      <a16:creationId xmlns:a16="http://schemas.microsoft.com/office/drawing/2014/main" id="{4892C21A-7F86-4759-908C-909BB40081F3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9 w 39"/>
                    <a:gd name="T1" fmla="*/ 3 h 52"/>
                    <a:gd name="T2" fmla="*/ 9 w 39"/>
                    <a:gd name="T3" fmla="*/ 0 h 52"/>
                    <a:gd name="T4" fmla="*/ 9 w 39"/>
                    <a:gd name="T5" fmla="*/ 3 h 5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Freeform 41">
                  <a:extLst>
                    <a:ext uri="{FF2B5EF4-FFF2-40B4-BE49-F238E27FC236}">
                      <a16:creationId xmlns:a16="http://schemas.microsoft.com/office/drawing/2014/main" id="{D9734F29-0803-47D9-955F-8D19DC860483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2 h 80"/>
                    <a:gd name="T2" fmla="*/ 20 w 44"/>
                    <a:gd name="T3" fmla="*/ 2 h 80"/>
                    <a:gd name="T4" fmla="*/ 159 w 44"/>
                    <a:gd name="T5" fmla="*/ 2 h 80"/>
                    <a:gd name="T6" fmla="*/ 209 w 44"/>
                    <a:gd name="T7" fmla="*/ 2 h 80"/>
                    <a:gd name="T8" fmla="*/ 159 w 44"/>
                    <a:gd name="T9" fmla="*/ 2 h 80"/>
                    <a:gd name="T10" fmla="*/ 0 w 44"/>
                    <a:gd name="T11" fmla="*/ 2 h 80"/>
                    <a:gd name="T12" fmla="*/ 4 w 44"/>
                    <a:gd name="T13" fmla="*/ 2 h 8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0" name="Freeform 42">
                  <a:extLst>
                    <a:ext uri="{FF2B5EF4-FFF2-40B4-BE49-F238E27FC236}">
                      <a16:creationId xmlns:a16="http://schemas.microsoft.com/office/drawing/2014/main" id="{B32B2F1D-6649-4882-9605-E8428178100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2147483646 w 323"/>
                    <a:gd name="T1" fmla="*/ 2147483646 h 64"/>
                    <a:gd name="T2" fmla="*/ 2147483646 w 323"/>
                    <a:gd name="T3" fmla="*/ 2147483646 h 64"/>
                    <a:gd name="T4" fmla="*/ 2147483646 w 323"/>
                    <a:gd name="T5" fmla="*/ 0 h 64"/>
                    <a:gd name="T6" fmla="*/ 2147483646 w 323"/>
                    <a:gd name="T7" fmla="*/ 0 h 64"/>
                    <a:gd name="T8" fmla="*/ 2147483646 w 323"/>
                    <a:gd name="T9" fmla="*/ 2147483646 h 64"/>
                    <a:gd name="T10" fmla="*/ 2147483646 w 323"/>
                    <a:gd name="T11" fmla="*/ 2147483646 h 64"/>
                    <a:gd name="T12" fmla="*/ 2147483646 w 323"/>
                    <a:gd name="T13" fmla="*/ 2147483646 h 64"/>
                    <a:gd name="T14" fmla="*/ 2147483646 w 323"/>
                    <a:gd name="T15" fmla="*/ 2147483646 h 64"/>
                    <a:gd name="T16" fmla="*/ 2147483646 w 323"/>
                    <a:gd name="T17" fmla="*/ 2147483646 h 64"/>
                    <a:gd name="T18" fmla="*/ 2147483646 w 323"/>
                    <a:gd name="T19" fmla="*/ 2147483646 h 64"/>
                    <a:gd name="T20" fmla="*/ 2147483646 w 323"/>
                    <a:gd name="T21" fmla="*/ 2147483646 h 64"/>
                    <a:gd name="T22" fmla="*/ 2147483646 w 323"/>
                    <a:gd name="T23" fmla="*/ 2147483646 h 64"/>
                    <a:gd name="T24" fmla="*/ 2147483646 w 323"/>
                    <a:gd name="T25" fmla="*/ 2147483646 h 64"/>
                    <a:gd name="T26" fmla="*/ 2147483646 w 323"/>
                    <a:gd name="T27" fmla="*/ 2147483646 h 64"/>
                    <a:gd name="T28" fmla="*/ 2147483646 w 323"/>
                    <a:gd name="T29" fmla="*/ 2147483646 h 64"/>
                    <a:gd name="T30" fmla="*/ 2147483646 w 323"/>
                    <a:gd name="T31" fmla="*/ 2147483646 h 64"/>
                    <a:gd name="T32" fmla="*/ 2147483646 w 323"/>
                    <a:gd name="T33" fmla="*/ 2147483646 h 64"/>
                    <a:gd name="T34" fmla="*/ 2147483646 w 323"/>
                    <a:gd name="T35" fmla="*/ 2147483646 h 64"/>
                    <a:gd name="T36" fmla="*/ 2147483646 w 323"/>
                    <a:gd name="T37" fmla="*/ 2147483646 h 64"/>
                    <a:gd name="T38" fmla="*/ 2147483646 w 323"/>
                    <a:gd name="T39" fmla="*/ 2147483646 h 64"/>
                    <a:gd name="T40" fmla="*/ 2147483646 w 323"/>
                    <a:gd name="T41" fmla="*/ 2147483646 h 64"/>
                    <a:gd name="T42" fmla="*/ 2147483646 w 323"/>
                    <a:gd name="T43" fmla="*/ 2147483646 h 64"/>
                    <a:gd name="T44" fmla="*/ 2147483646 w 323"/>
                    <a:gd name="T45" fmla="*/ 2147483646 h 64"/>
                    <a:gd name="T46" fmla="*/ 2147483646 w 323"/>
                    <a:gd name="T47" fmla="*/ 2147483646 h 64"/>
                    <a:gd name="T48" fmla="*/ 2147483646 w 323"/>
                    <a:gd name="T49" fmla="*/ 2147483646 h 64"/>
                    <a:gd name="T50" fmla="*/ 2147483646 w 323"/>
                    <a:gd name="T51" fmla="*/ 2147483646 h 64"/>
                    <a:gd name="T52" fmla="*/ 1 w 323"/>
                    <a:gd name="T53" fmla="*/ 0 h 64"/>
                    <a:gd name="T54" fmla="*/ 2147483646 w 323"/>
                    <a:gd name="T55" fmla="*/ 2147483646 h 6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Freeform 43">
                  <a:extLst>
                    <a:ext uri="{FF2B5EF4-FFF2-40B4-BE49-F238E27FC236}">
                      <a16:creationId xmlns:a16="http://schemas.microsoft.com/office/drawing/2014/main" id="{55582D72-A09C-45B7-97D6-07806E96C36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2147483646 w 300"/>
                    <a:gd name="T1" fmla="*/ 2147483646 h 31"/>
                    <a:gd name="T2" fmla="*/ 2147483646 w 300"/>
                    <a:gd name="T3" fmla="*/ 2147483646 h 31"/>
                    <a:gd name="T4" fmla="*/ 2147483646 w 300"/>
                    <a:gd name="T5" fmla="*/ 0 h 31"/>
                    <a:gd name="T6" fmla="*/ 2147483646 w 300"/>
                    <a:gd name="T7" fmla="*/ 2147483646 h 31"/>
                    <a:gd name="T8" fmla="*/ 2147483646 w 300"/>
                    <a:gd name="T9" fmla="*/ 2147483646 h 31"/>
                    <a:gd name="T10" fmla="*/ 2147483646 w 300"/>
                    <a:gd name="T11" fmla="*/ 2147483646 h 3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Freeform 44">
                  <a:extLst>
                    <a:ext uri="{FF2B5EF4-FFF2-40B4-BE49-F238E27FC236}">
                      <a16:creationId xmlns:a16="http://schemas.microsoft.com/office/drawing/2014/main" id="{84E23A3C-0DD4-4EC6-A305-1E3927BE25D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3 h 29"/>
                    <a:gd name="T2" fmla="*/ 12 w 41"/>
                    <a:gd name="T3" fmla="*/ 3 h 29"/>
                    <a:gd name="T4" fmla="*/ 0 w 41"/>
                    <a:gd name="T5" fmla="*/ 3 h 2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Freeform 45">
                  <a:extLst>
                    <a:ext uri="{FF2B5EF4-FFF2-40B4-BE49-F238E27FC236}">
                      <a16:creationId xmlns:a16="http://schemas.microsoft.com/office/drawing/2014/main" id="{7AA1E8F0-7F4B-4DC5-9EF6-19B595937FE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2147483646 w 436"/>
                    <a:gd name="T1" fmla="*/ 2147483646 h 152"/>
                    <a:gd name="T2" fmla="*/ 2147483646 w 436"/>
                    <a:gd name="T3" fmla="*/ 0 h 152"/>
                    <a:gd name="T4" fmla="*/ 2147483646 w 436"/>
                    <a:gd name="T5" fmla="*/ 2147483646 h 152"/>
                    <a:gd name="T6" fmla="*/ 2147483646 w 436"/>
                    <a:gd name="T7" fmla="*/ 2147483646 h 152"/>
                    <a:gd name="T8" fmla="*/ 2147483646 w 436"/>
                    <a:gd name="T9" fmla="*/ 2147483646 h 152"/>
                    <a:gd name="T10" fmla="*/ 2147483646 w 436"/>
                    <a:gd name="T11" fmla="*/ 2147483646 h 152"/>
                    <a:gd name="T12" fmla="*/ 2147483646 w 436"/>
                    <a:gd name="T13" fmla="*/ 2147483646 h 152"/>
                    <a:gd name="T14" fmla="*/ 2147483646 w 436"/>
                    <a:gd name="T15" fmla="*/ 2147483646 h 152"/>
                    <a:gd name="T16" fmla="*/ 2147483646 w 436"/>
                    <a:gd name="T17" fmla="*/ 2147483646 h 152"/>
                    <a:gd name="T18" fmla="*/ 2147483646 w 436"/>
                    <a:gd name="T19" fmla="*/ 2147483646 h 152"/>
                    <a:gd name="T20" fmla="*/ 2147483646 w 436"/>
                    <a:gd name="T21" fmla="*/ 2147483646 h 152"/>
                    <a:gd name="T22" fmla="*/ 2147483646 w 436"/>
                    <a:gd name="T23" fmla="*/ 2147483646 h 152"/>
                    <a:gd name="T24" fmla="*/ 2147483646 w 436"/>
                    <a:gd name="T25" fmla="*/ 2147483646 h 152"/>
                    <a:gd name="T26" fmla="*/ 2147483646 w 436"/>
                    <a:gd name="T27" fmla="*/ 2147483646 h 152"/>
                    <a:gd name="T28" fmla="*/ 2147483646 w 436"/>
                    <a:gd name="T29" fmla="*/ 2147483646 h 152"/>
                    <a:gd name="T30" fmla="*/ 2147483646 w 436"/>
                    <a:gd name="T31" fmla="*/ 2147483646 h 152"/>
                    <a:gd name="T32" fmla="*/ 2147483646 w 436"/>
                    <a:gd name="T33" fmla="*/ 2147483646 h 152"/>
                    <a:gd name="T34" fmla="*/ 2147483646 w 436"/>
                    <a:gd name="T35" fmla="*/ 2147483646 h 152"/>
                    <a:gd name="T36" fmla="*/ 2147483646 w 436"/>
                    <a:gd name="T37" fmla="*/ 2147483646 h 152"/>
                    <a:gd name="T38" fmla="*/ 2147483646 w 436"/>
                    <a:gd name="T39" fmla="*/ 2147483646 h 152"/>
                    <a:gd name="T40" fmla="*/ 2147483646 w 436"/>
                    <a:gd name="T41" fmla="*/ 2147483646 h 152"/>
                    <a:gd name="T42" fmla="*/ 2147483646 w 436"/>
                    <a:gd name="T43" fmla="*/ 2147483646 h 152"/>
                    <a:gd name="T44" fmla="*/ 2147483646 w 436"/>
                    <a:gd name="T45" fmla="*/ 2147483646 h 152"/>
                    <a:gd name="T46" fmla="*/ 2147483646 w 436"/>
                    <a:gd name="T47" fmla="*/ 2147483646 h 152"/>
                    <a:gd name="T48" fmla="*/ 2147483646 w 436"/>
                    <a:gd name="T49" fmla="*/ 2147483646 h 152"/>
                    <a:gd name="T50" fmla="*/ 2147483646 w 436"/>
                    <a:gd name="T51" fmla="*/ 2147483646 h 152"/>
                    <a:gd name="T52" fmla="*/ 2147483646 w 436"/>
                    <a:gd name="T53" fmla="*/ 2147483646 h 152"/>
                    <a:gd name="T54" fmla="*/ 0 w 436"/>
                    <a:gd name="T55" fmla="*/ 2147483646 h 152"/>
                    <a:gd name="T56" fmla="*/ 2147483646 w 436"/>
                    <a:gd name="T57" fmla="*/ 2147483646 h 152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Freeform 46">
                  <a:extLst>
                    <a:ext uri="{FF2B5EF4-FFF2-40B4-BE49-F238E27FC236}">
                      <a16:creationId xmlns:a16="http://schemas.microsoft.com/office/drawing/2014/main" id="{E74DAB1E-5D7E-4032-95E4-D88F5E49E5D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2 h 165"/>
                    <a:gd name="T2" fmla="*/ 15 w 47"/>
                    <a:gd name="T3" fmla="*/ 2 h 165"/>
                    <a:gd name="T4" fmla="*/ 17 w 47"/>
                    <a:gd name="T5" fmla="*/ 2 h 165"/>
                    <a:gd name="T6" fmla="*/ 11 w 47"/>
                    <a:gd name="T7" fmla="*/ 2 h 165"/>
                    <a:gd name="T8" fmla="*/ 17 w 47"/>
                    <a:gd name="T9" fmla="*/ 2 h 165"/>
                    <a:gd name="T10" fmla="*/ 21 w 47"/>
                    <a:gd name="T11" fmla="*/ 0 h 165"/>
                    <a:gd name="T12" fmla="*/ 31 w 47"/>
                    <a:gd name="T13" fmla="*/ 2 h 165"/>
                    <a:gd name="T14" fmla="*/ 47 w 47"/>
                    <a:gd name="T15" fmla="*/ 2 h 165"/>
                    <a:gd name="T16" fmla="*/ 31 w 47"/>
                    <a:gd name="T17" fmla="*/ 2 h 165"/>
                    <a:gd name="T18" fmla="*/ 23 w 47"/>
                    <a:gd name="T19" fmla="*/ 2 h 165"/>
                    <a:gd name="T20" fmla="*/ 21 w 47"/>
                    <a:gd name="T21" fmla="*/ 2 h 165"/>
                    <a:gd name="T22" fmla="*/ 27 w 47"/>
                    <a:gd name="T23" fmla="*/ 2 h 165"/>
                    <a:gd name="T24" fmla="*/ 31 w 47"/>
                    <a:gd name="T25" fmla="*/ 2 h 165"/>
                    <a:gd name="T26" fmla="*/ 13 w 47"/>
                    <a:gd name="T27" fmla="*/ 2 h 165"/>
                    <a:gd name="T28" fmla="*/ 7 w 47"/>
                    <a:gd name="T29" fmla="*/ 2 h 165"/>
                    <a:gd name="T30" fmla="*/ 3 w 47"/>
                    <a:gd name="T31" fmla="*/ 2 h 165"/>
                    <a:gd name="T32" fmla="*/ 5 w 47"/>
                    <a:gd name="T33" fmla="*/ 2 h 1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Freeform 47">
                  <a:extLst>
                    <a:ext uri="{FF2B5EF4-FFF2-40B4-BE49-F238E27FC236}">
                      <a16:creationId xmlns:a16="http://schemas.microsoft.com/office/drawing/2014/main" id="{874828D1-DAA5-4E58-AFE9-28930D4FA04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2 h 103"/>
                    <a:gd name="T2" fmla="*/ 30 w 138"/>
                    <a:gd name="T3" fmla="*/ 2 h 103"/>
                    <a:gd name="T4" fmla="*/ 50 w 138"/>
                    <a:gd name="T5" fmla="*/ 2 h 103"/>
                    <a:gd name="T6" fmla="*/ 54 w 138"/>
                    <a:gd name="T7" fmla="*/ 2 h 103"/>
                    <a:gd name="T8" fmla="*/ 66 w 138"/>
                    <a:gd name="T9" fmla="*/ 2 h 103"/>
                    <a:gd name="T10" fmla="*/ 80 w 138"/>
                    <a:gd name="T11" fmla="*/ 2 h 103"/>
                    <a:gd name="T12" fmla="*/ 116 w 138"/>
                    <a:gd name="T13" fmla="*/ 2 h 103"/>
                    <a:gd name="T14" fmla="*/ 130 w 138"/>
                    <a:gd name="T15" fmla="*/ 2 h 103"/>
                    <a:gd name="T16" fmla="*/ 138 w 138"/>
                    <a:gd name="T17" fmla="*/ 2 h 103"/>
                    <a:gd name="T18" fmla="*/ 106 w 138"/>
                    <a:gd name="T19" fmla="*/ 2 h 103"/>
                    <a:gd name="T20" fmla="*/ 84 w 138"/>
                    <a:gd name="T21" fmla="*/ 2 h 103"/>
                    <a:gd name="T22" fmla="*/ 66 w 138"/>
                    <a:gd name="T23" fmla="*/ 2 h 103"/>
                    <a:gd name="T24" fmla="*/ 48 w 138"/>
                    <a:gd name="T25" fmla="*/ 2 h 103"/>
                    <a:gd name="T26" fmla="*/ 26 w 138"/>
                    <a:gd name="T27" fmla="*/ 2 h 103"/>
                    <a:gd name="T28" fmla="*/ 20 w 138"/>
                    <a:gd name="T29" fmla="*/ 2 h 103"/>
                    <a:gd name="T30" fmla="*/ 22 w 138"/>
                    <a:gd name="T31" fmla="*/ 2 h 103"/>
                    <a:gd name="T32" fmla="*/ 0 w 138"/>
                    <a:gd name="T33" fmla="*/ 2 h 103"/>
                    <a:gd name="T34" fmla="*/ 10 w 138"/>
                    <a:gd name="T35" fmla="*/ 2 h 103"/>
                    <a:gd name="T36" fmla="*/ 26 w 138"/>
                    <a:gd name="T37" fmla="*/ 2 h 10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Freeform 48">
                  <a:extLst>
                    <a:ext uri="{FF2B5EF4-FFF2-40B4-BE49-F238E27FC236}">
                      <a16:creationId xmlns:a16="http://schemas.microsoft.com/office/drawing/2014/main" id="{A7763854-BD54-43C0-BA09-5F80C52A53E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94 w 188"/>
                    <a:gd name="T1" fmla="*/ 2 h 214"/>
                    <a:gd name="T2" fmla="*/ 94 w 188"/>
                    <a:gd name="T3" fmla="*/ 2 h 214"/>
                    <a:gd name="T4" fmla="*/ 94 w 188"/>
                    <a:gd name="T5" fmla="*/ 0 h 214"/>
                    <a:gd name="T6" fmla="*/ 102 w 188"/>
                    <a:gd name="T7" fmla="*/ 2 h 214"/>
                    <a:gd name="T8" fmla="*/ 108 w 188"/>
                    <a:gd name="T9" fmla="*/ 2 h 214"/>
                    <a:gd name="T10" fmla="*/ 98 w 188"/>
                    <a:gd name="T11" fmla="*/ 2 h 214"/>
                    <a:gd name="T12" fmla="*/ 94 w 188"/>
                    <a:gd name="T13" fmla="*/ 2 h 214"/>
                    <a:gd name="T14" fmla="*/ 94 w 188"/>
                    <a:gd name="T15" fmla="*/ 2 h 214"/>
                    <a:gd name="T16" fmla="*/ 94 w 188"/>
                    <a:gd name="T17" fmla="*/ 2 h 214"/>
                    <a:gd name="T18" fmla="*/ 94 w 188"/>
                    <a:gd name="T19" fmla="*/ 2 h 214"/>
                    <a:gd name="T20" fmla="*/ 94 w 188"/>
                    <a:gd name="T21" fmla="*/ 2 h 214"/>
                    <a:gd name="T22" fmla="*/ 94 w 188"/>
                    <a:gd name="T23" fmla="*/ 2 h 214"/>
                    <a:gd name="T24" fmla="*/ 90 w 188"/>
                    <a:gd name="T25" fmla="*/ 2 h 214"/>
                    <a:gd name="T26" fmla="*/ 80 w 188"/>
                    <a:gd name="T27" fmla="*/ 2 h 214"/>
                    <a:gd name="T28" fmla="*/ 58 w 188"/>
                    <a:gd name="T29" fmla="*/ 2 h 214"/>
                    <a:gd name="T30" fmla="*/ 76 w 188"/>
                    <a:gd name="T31" fmla="*/ 2 h 214"/>
                    <a:gd name="T32" fmla="*/ 78 w 188"/>
                    <a:gd name="T33" fmla="*/ 2 h 214"/>
                    <a:gd name="T34" fmla="*/ 58 w 188"/>
                    <a:gd name="T35" fmla="*/ 2 h 214"/>
                    <a:gd name="T36" fmla="*/ 34 w 188"/>
                    <a:gd name="T37" fmla="*/ 2 h 214"/>
                    <a:gd name="T38" fmla="*/ 36 w 188"/>
                    <a:gd name="T39" fmla="*/ 2 h 214"/>
                    <a:gd name="T40" fmla="*/ 46 w 188"/>
                    <a:gd name="T41" fmla="*/ 2 h 214"/>
                    <a:gd name="T42" fmla="*/ 34 w 188"/>
                    <a:gd name="T43" fmla="*/ 2 h 214"/>
                    <a:gd name="T44" fmla="*/ 26 w 188"/>
                    <a:gd name="T45" fmla="*/ 2 h 214"/>
                    <a:gd name="T46" fmla="*/ 30 w 188"/>
                    <a:gd name="T47" fmla="*/ 2 h 214"/>
                    <a:gd name="T48" fmla="*/ 14 w 188"/>
                    <a:gd name="T49" fmla="*/ 2 h 214"/>
                    <a:gd name="T50" fmla="*/ 0 w 188"/>
                    <a:gd name="T51" fmla="*/ 2 h 214"/>
                    <a:gd name="T52" fmla="*/ 8 w 188"/>
                    <a:gd name="T53" fmla="*/ 2 h 214"/>
                    <a:gd name="T54" fmla="*/ 0 w 188"/>
                    <a:gd name="T55" fmla="*/ 2 h 214"/>
                    <a:gd name="T56" fmla="*/ 14 w 188"/>
                    <a:gd name="T57" fmla="*/ 2 h 214"/>
                    <a:gd name="T58" fmla="*/ 32 w 188"/>
                    <a:gd name="T59" fmla="*/ 2 h 214"/>
                    <a:gd name="T60" fmla="*/ 44 w 188"/>
                    <a:gd name="T61" fmla="*/ 2 h 214"/>
                    <a:gd name="T62" fmla="*/ 72 w 188"/>
                    <a:gd name="T63" fmla="*/ 2 h 214"/>
                    <a:gd name="T64" fmla="*/ 84 w 188"/>
                    <a:gd name="T65" fmla="*/ 2 h 214"/>
                    <a:gd name="T66" fmla="*/ 94 w 188"/>
                    <a:gd name="T67" fmla="*/ 2 h 214"/>
                    <a:gd name="T68" fmla="*/ 94 w 188"/>
                    <a:gd name="T69" fmla="*/ 2 h 214"/>
                    <a:gd name="T70" fmla="*/ 94 w 188"/>
                    <a:gd name="T71" fmla="*/ 2 h 214"/>
                    <a:gd name="T72" fmla="*/ 94 w 188"/>
                    <a:gd name="T73" fmla="*/ 2 h 214"/>
                    <a:gd name="T74" fmla="*/ 94 w 188"/>
                    <a:gd name="T75" fmla="*/ 2 h 214"/>
                    <a:gd name="T76" fmla="*/ 94 w 188"/>
                    <a:gd name="T77" fmla="*/ 2 h 214"/>
                    <a:gd name="T78" fmla="*/ 94 w 188"/>
                    <a:gd name="T79" fmla="*/ 2 h 214"/>
                    <a:gd name="T80" fmla="*/ 94 w 188"/>
                    <a:gd name="T81" fmla="*/ 2 h 21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" name="Freeform 49">
                  <a:extLst>
                    <a:ext uri="{FF2B5EF4-FFF2-40B4-BE49-F238E27FC236}">
                      <a16:creationId xmlns:a16="http://schemas.microsoft.com/office/drawing/2014/main" id="{36589F2C-84D3-4E81-91AB-4A4DB71188F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2 h 13"/>
                    <a:gd name="T2" fmla="*/ 4 w 13"/>
                    <a:gd name="T3" fmla="*/ 2 h 13"/>
                    <a:gd name="T4" fmla="*/ 0 w 13"/>
                    <a:gd name="T5" fmla="*/ 2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Freeform 50">
                  <a:extLst>
                    <a:ext uri="{FF2B5EF4-FFF2-40B4-BE49-F238E27FC236}">
                      <a16:creationId xmlns:a16="http://schemas.microsoft.com/office/drawing/2014/main" id="{327A4644-AE12-4083-9D22-8B290DDFAA2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92 w 812"/>
                    <a:gd name="T1" fmla="*/ 2 h 564"/>
                    <a:gd name="T2" fmla="*/ 858 w 812"/>
                    <a:gd name="T3" fmla="*/ 2 h 564"/>
                    <a:gd name="T4" fmla="*/ 828 w 812"/>
                    <a:gd name="T5" fmla="*/ 2 h 564"/>
                    <a:gd name="T6" fmla="*/ 802 w 812"/>
                    <a:gd name="T7" fmla="*/ 2 h 564"/>
                    <a:gd name="T8" fmla="*/ 714 w 812"/>
                    <a:gd name="T9" fmla="*/ 2 h 564"/>
                    <a:gd name="T10" fmla="*/ 712 w 812"/>
                    <a:gd name="T11" fmla="*/ 2 h 564"/>
                    <a:gd name="T12" fmla="*/ 684 w 812"/>
                    <a:gd name="T13" fmla="*/ 2 h 564"/>
                    <a:gd name="T14" fmla="*/ 700 w 812"/>
                    <a:gd name="T15" fmla="*/ 2 h 564"/>
                    <a:gd name="T16" fmla="*/ 656 w 812"/>
                    <a:gd name="T17" fmla="*/ 2 h 564"/>
                    <a:gd name="T18" fmla="*/ 636 w 812"/>
                    <a:gd name="T19" fmla="*/ 2 h 564"/>
                    <a:gd name="T20" fmla="*/ 676 w 812"/>
                    <a:gd name="T21" fmla="*/ 2 h 564"/>
                    <a:gd name="T22" fmla="*/ 674 w 812"/>
                    <a:gd name="T23" fmla="*/ 2 h 564"/>
                    <a:gd name="T24" fmla="*/ 622 w 812"/>
                    <a:gd name="T25" fmla="*/ 2 h 564"/>
                    <a:gd name="T26" fmla="*/ 602 w 812"/>
                    <a:gd name="T27" fmla="*/ 2 h 564"/>
                    <a:gd name="T28" fmla="*/ 562 w 812"/>
                    <a:gd name="T29" fmla="*/ 2 h 564"/>
                    <a:gd name="T30" fmla="*/ 542 w 812"/>
                    <a:gd name="T31" fmla="*/ 2 h 564"/>
                    <a:gd name="T32" fmla="*/ 530 w 812"/>
                    <a:gd name="T33" fmla="*/ 2 h 564"/>
                    <a:gd name="T34" fmla="*/ 580 w 812"/>
                    <a:gd name="T35" fmla="*/ 2 h 564"/>
                    <a:gd name="T36" fmla="*/ 590 w 812"/>
                    <a:gd name="T37" fmla="*/ 2 h 564"/>
                    <a:gd name="T38" fmla="*/ 606 w 812"/>
                    <a:gd name="T39" fmla="*/ 2 h 564"/>
                    <a:gd name="T40" fmla="*/ 572 w 812"/>
                    <a:gd name="T41" fmla="*/ 2 h 564"/>
                    <a:gd name="T42" fmla="*/ 550 w 812"/>
                    <a:gd name="T43" fmla="*/ 2 h 564"/>
                    <a:gd name="T44" fmla="*/ 502 w 812"/>
                    <a:gd name="T45" fmla="*/ 2 h 564"/>
                    <a:gd name="T46" fmla="*/ 506 w 812"/>
                    <a:gd name="T47" fmla="*/ 2 h 564"/>
                    <a:gd name="T48" fmla="*/ 502 w 812"/>
                    <a:gd name="T49" fmla="*/ 2 h 564"/>
                    <a:gd name="T50" fmla="*/ 492 w 812"/>
                    <a:gd name="T51" fmla="*/ 2 h 564"/>
                    <a:gd name="T52" fmla="*/ 386 w 812"/>
                    <a:gd name="T53" fmla="*/ 2 h 564"/>
                    <a:gd name="T54" fmla="*/ 360 w 812"/>
                    <a:gd name="T55" fmla="*/ 2 h 564"/>
                    <a:gd name="T56" fmla="*/ 330 w 812"/>
                    <a:gd name="T57" fmla="*/ 2 h 564"/>
                    <a:gd name="T58" fmla="*/ 288 w 812"/>
                    <a:gd name="T59" fmla="*/ 2 h 564"/>
                    <a:gd name="T60" fmla="*/ 242 w 812"/>
                    <a:gd name="T61" fmla="*/ 2 h 564"/>
                    <a:gd name="T62" fmla="*/ 196 w 812"/>
                    <a:gd name="T63" fmla="*/ 2 h 564"/>
                    <a:gd name="T64" fmla="*/ 184 w 812"/>
                    <a:gd name="T65" fmla="*/ 2 h 564"/>
                    <a:gd name="T66" fmla="*/ 160 w 812"/>
                    <a:gd name="T67" fmla="*/ 2 h 564"/>
                    <a:gd name="T68" fmla="*/ 152 w 812"/>
                    <a:gd name="T69" fmla="*/ 2 h 564"/>
                    <a:gd name="T70" fmla="*/ 128 w 812"/>
                    <a:gd name="T71" fmla="*/ 2 h 564"/>
                    <a:gd name="T72" fmla="*/ 94 w 812"/>
                    <a:gd name="T73" fmla="*/ 2 h 564"/>
                    <a:gd name="T74" fmla="*/ 66 w 812"/>
                    <a:gd name="T75" fmla="*/ 2 h 564"/>
                    <a:gd name="T76" fmla="*/ 72 w 812"/>
                    <a:gd name="T77" fmla="*/ 2 h 564"/>
                    <a:gd name="T78" fmla="*/ 44 w 812"/>
                    <a:gd name="T79" fmla="*/ 2 h 564"/>
                    <a:gd name="T80" fmla="*/ 20 w 812"/>
                    <a:gd name="T81" fmla="*/ 2 h 564"/>
                    <a:gd name="T82" fmla="*/ 24 w 812"/>
                    <a:gd name="T83" fmla="*/ 2 h 564"/>
                    <a:gd name="T84" fmla="*/ 0 w 812"/>
                    <a:gd name="T85" fmla="*/ 2 h 564"/>
                    <a:gd name="T86" fmla="*/ 878 w 812"/>
                    <a:gd name="T87" fmla="*/ 2 h 56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Freeform 51">
                  <a:extLst>
                    <a:ext uri="{FF2B5EF4-FFF2-40B4-BE49-F238E27FC236}">
                      <a16:creationId xmlns:a16="http://schemas.microsoft.com/office/drawing/2014/main" id="{1B316DC4-5117-4A7B-981B-9BA9CF21344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3 h 85"/>
                    <a:gd name="T2" fmla="*/ 618 w 43"/>
                    <a:gd name="T3" fmla="*/ 3 h 85"/>
                    <a:gd name="T4" fmla="*/ 1397 w 43"/>
                    <a:gd name="T5" fmla="*/ 3 h 85"/>
                    <a:gd name="T6" fmla="*/ 677 w 43"/>
                    <a:gd name="T7" fmla="*/ 3 h 85"/>
                    <a:gd name="T8" fmla="*/ 1 w 43"/>
                    <a:gd name="T9" fmla="*/ 3 h 85"/>
                    <a:gd name="T10" fmla="*/ 7 w 43"/>
                    <a:gd name="T11" fmla="*/ 3 h 8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Freeform 52">
                  <a:extLst>
                    <a:ext uri="{FF2B5EF4-FFF2-40B4-BE49-F238E27FC236}">
                      <a16:creationId xmlns:a16="http://schemas.microsoft.com/office/drawing/2014/main" id="{9CAA8AD3-3DA7-48EA-B41F-AAC0EA52DC5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1 w 44"/>
                    <a:gd name="T1" fmla="*/ 2 h 74"/>
                    <a:gd name="T2" fmla="*/ 11 w 44"/>
                    <a:gd name="T3" fmla="*/ 2 h 74"/>
                    <a:gd name="T4" fmla="*/ 11 w 44"/>
                    <a:gd name="T5" fmla="*/ 2 h 74"/>
                    <a:gd name="T6" fmla="*/ 11 w 44"/>
                    <a:gd name="T7" fmla="*/ 2 h 74"/>
                    <a:gd name="T8" fmla="*/ 11 w 44"/>
                    <a:gd name="T9" fmla="*/ 2 h 74"/>
                    <a:gd name="T10" fmla="*/ 7 w 44"/>
                    <a:gd name="T11" fmla="*/ 2 h 74"/>
                    <a:gd name="T12" fmla="*/ 3 w 44"/>
                    <a:gd name="T13" fmla="*/ 2 h 74"/>
                    <a:gd name="T14" fmla="*/ 11 w 44"/>
                    <a:gd name="T15" fmla="*/ 2 h 7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Freeform 53">
                  <a:extLst>
                    <a:ext uri="{FF2B5EF4-FFF2-40B4-BE49-F238E27FC236}">
                      <a16:creationId xmlns:a16="http://schemas.microsoft.com/office/drawing/2014/main" id="{06899A45-7459-426A-8BD6-F6CC8CC80CA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2 h 30"/>
                    <a:gd name="T2" fmla="*/ 5 w 20"/>
                    <a:gd name="T3" fmla="*/ 2 h 30"/>
                    <a:gd name="T4" fmla="*/ 7 w 20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Freeform 54">
                  <a:extLst>
                    <a:ext uri="{FF2B5EF4-FFF2-40B4-BE49-F238E27FC236}">
                      <a16:creationId xmlns:a16="http://schemas.microsoft.com/office/drawing/2014/main" id="{6C632955-5D0F-4676-9828-EB33F306C93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2147483646 w 682"/>
                    <a:gd name="T1" fmla="*/ 2147483646 h 557"/>
                    <a:gd name="T2" fmla="*/ 2147483646 w 682"/>
                    <a:gd name="T3" fmla="*/ 2147483646 h 557"/>
                    <a:gd name="T4" fmla="*/ 2147483646 w 682"/>
                    <a:gd name="T5" fmla="*/ 2147483646 h 557"/>
                    <a:gd name="T6" fmla="*/ 2147483646 w 682"/>
                    <a:gd name="T7" fmla="*/ 2147483646 h 557"/>
                    <a:gd name="T8" fmla="*/ 2147483646 w 682"/>
                    <a:gd name="T9" fmla="*/ 2147483646 h 557"/>
                    <a:gd name="T10" fmla="*/ 2147483646 w 682"/>
                    <a:gd name="T11" fmla="*/ 2147483646 h 557"/>
                    <a:gd name="T12" fmla="*/ 2147483646 w 682"/>
                    <a:gd name="T13" fmla="*/ 2147483646 h 557"/>
                    <a:gd name="T14" fmla="*/ 2147483646 w 682"/>
                    <a:gd name="T15" fmla="*/ 2147483646 h 557"/>
                    <a:gd name="T16" fmla="*/ 2147483646 w 682"/>
                    <a:gd name="T17" fmla="*/ 2147483646 h 557"/>
                    <a:gd name="T18" fmla="*/ 2147483646 w 682"/>
                    <a:gd name="T19" fmla="*/ 2147483646 h 557"/>
                    <a:gd name="T20" fmla="*/ 2147483646 w 682"/>
                    <a:gd name="T21" fmla="*/ 2147483646 h 557"/>
                    <a:gd name="T22" fmla="*/ 2147483646 w 682"/>
                    <a:gd name="T23" fmla="*/ 2147483646 h 557"/>
                    <a:gd name="T24" fmla="*/ 2147483646 w 682"/>
                    <a:gd name="T25" fmla="*/ 2147483646 h 557"/>
                    <a:gd name="T26" fmla="*/ 2147483646 w 682"/>
                    <a:gd name="T27" fmla="*/ 2147483646 h 557"/>
                    <a:gd name="T28" fmla="*/ 2147483646 w 682"/>
                    <a:gd name="T29" fmla="*/ 2147483646 h 557"/>
                    <a:gd name="T30" fmla="*/ 2147483646 w 682"/>
                    <a:gd name="T31" fmla="*/ 2147483646 h 557"/>
                    <a:gd name="T32" fmla="*/ 2147483646 w 682"/>
                    <a:gd name="T33" fmla="*/ 2147483646 h 557"/>
                    <a:gd name="T34" fmla="*/ 0 w 682"/>
                    <a:gd name="T35" fmla="*/ 2147483646 h 557"/>
                    <a:gd name="T36" fmla="*/ 2147483646 w 682"/>
                    <a:gd name="T37" fmla="*/ 2147483646 h 557"/>
                    <a:gd name="T38" fmla="*/ 2147483646 w 682"/>
                    <a:gd name="T39" fmla="*/ 2147483646 h 557"/>
                    <a:gd name="T40" fmla="*/ 2147483646 w 682"/>
                    <a:gd name="T41" fmla="*/ 2147483646 h 557"/>
                    <a:gd name="T42" fmla="*/ 2147483646 w 682"/>
                    <a:gd name="T43" fmla="*/ 2147483646 h 557"/>
                    <a:gd name="T44" fmla="*/ 2147483646 w 682"/>
                    <a:gd name="T45" fmla="*/ 2147483646 h 557"/>
                    <a:gd name="T46" fmla="*/ 2147483646 w 682"/>
                    <a:gd name="T47" fmla="*/ 2147483646 h 557"/>
                    <a:gd name="T48" fmla="*/ 2147483646 w 682"/>
                    <a:gd name="T49" fmla="*/ 2147483646 h 557"/>
                    <a:gd name="T50" fmla="*/ 2147483646 w 682"/>
                    <a:gd name="T51" fmla="*/ 2147483646 h 557"/>
                    <a:gd name="T52" fmla="*/ 2147483646 w 682"/>
                    <a:gd name="T53" fmla="*/ 0 h 557"/>
                    <a:gd name="T54" fmla="*/ 2147483646 w 682"/>
                    <a:gd name="T55" fmla="*/ 2147483646 h 557"/>
                    <a:gd name="T56" fmla="*/ 2147483646 w 682"/>
                    <a:gd name="T57" fmla="*/ 2147483646 h 557"/>
                    <a:gd name="T58" fmla="*/ 2147483646 w 682"/>
                    <a:gd name="T59" fmla="*/ 2147483646 h 557"/>
                    <a:gd name="T60" fmla="*/ 2147483646 w 682"/>
                    <a:gd name="T61" fmla="*/ 2147483646 h 557"/>
                    <a:gd name="T62" fmla="*/ 2147483646 w 682"/>
                    <a:gd name="T63" fmla="*/ 2147483646 h 557"/>
                    <a:gd name="T64" fmla="*/ 2147483646 w 682"/>
                    <a:gd name="T65" fmla="*/ 2147483646 h 557"/>
                    <a:gd name="T66" fmla="*/ 2147483646 w 682"/>
                    <a:gd name="T67" fmla="*/ 2147483646 h 557"/>
                    <a:gd name="T68" fmla="*/ 2147483646 w 682"/>
                    <a:gd name="T69" fmla="*/ 2147483646 h 557"/>
                    <a:gd name="T70" fmla="*/ 2147483646 w 682"/>
                    <a:gd name="T71" fmla="*/ 2147483646 h 557"/>
                    <a:gd name="T72" fmla="*/ 2147483646 w 682"/>
                    <a:gd name="T73" fmla="*/ 2147483646 h 557"/>
                    <a:gd name="T74" fmla="*/ 2147483646 w 682"/>
                    <a:gd name="T75" fmla="*/ 2147483646 h 557"/>
                    <a:gd name="T76" fmla="*/ 2147483646 w 682"/>
                    <a:gd name="T77" fmla="*/ 2147483646 h 557"/>
                    <a:gd name="T78" fmla="*/ 2147483646 w 682"/>
                    <a:gd name="T79" fmla="*/ 2147483646 h 557"/>
                    <a:gd name="T80" fmla="*/ 2147483646 w 682"/>
                    <a:gd name="T81" fmla="*/ 2147483646 h 557"/>
                    <a:gd name="T82" fmla="*/ 2147483646 w 682"/>
                    <a:gd name="T83" fmla="*/ 2147483646 h 55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Freeform 55">
                  <a:extLst>
                    <a:ext uri="{FF2B5EF4-FFF2-40B4-BE49-F238E27FC236}">
                      <a16:creationId xmlns:a16="http://schemas.microsoft.com/office/drawing/2014/main" id="{603DF61F-2BB9-4453-A1D5-E1F2B2162768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2147483646 w 257"/>
                    <a:gd name="T1" fmla="*/ 2147483646 h 347"/>
                    <a:gd name="T2" fmla="*/ 2147483646 w 257"/>
                    <a:gd name="T3" fmla="*/ 2147483646 h 347"/>
                    <a:gd name="T4" fmla="*/ 2147483646 w 257"/>
                    <a:gd name="T5" fmla="*/ 2147483646 h 347"/>
                    <a:gd name="T6" fmla="*/ 2147483646 w 257"/>
                    <a:gd name="T7" fmla="*/ 2147483646 h 347"/>
                    <a:gd name="T8" fmla="*/ 2147483646 w 257"/>
                    <a:gd name="T9" fmla="*/ 2147483646 h 347"/>
                    <a:gd name="T10" fmla="*/ 2147483646 w 257"/>
                    <a:gd name="T11" fmla="*/ 2147483646 h 347"/>
                    <a:gd name="T12" fmla="*/ 2147483646 w 257"/>
                    <a:gd name="T13" fmla="*/ 2147483646 h 347"/>
                    <a:gd name="T14" fmla="*/ 2147483646 w 257"/>
                    <a:gd name="T15" fmla="*/ 2147483646 h 347"/>
                    <a:gd name="T16" fmla="*/ 2147483646 w 257"/>
                    <a:gd name="T17" fmla="*/ 2147483646 h 347"/>
                    <a:gd name="T18" fmla="*/ 2147483646 w 257"/>
                    <a:gd name="T19" fmla="*/ 2147483646 h 347"/>
                    <a:gd name="T20" fmla="*/ 2147483646 w 257"/>
                    <a:gd name="T21" fmla="*/ 2147483646 h 347"/>
                    <a:gd name="T22" fmla="*/ 2147483646 w 257"/>
                    <a:gd name="T23" fmla="*/ 2147483646 h 347"/>
                    <a:gd name="T24" fmla="*/ 2147483646 w 257"/>
                    <a:gd name="T25" fmla="*/ 2147483646 h 347"/>
                    <a:gd name="T26" fmla="*/ 0 w 257"/>
                    <a:gd name="T27" fmla="*/ 2147483646 h 347"/>
                    <a:gd name="T28" fmla="*/ 2147483646 w 257"/>
                    <a:gd name="T29" fmla="*/ 2147483646 h 347"/>
                    <a:gd name="T30" fmla="*/ 2147483646 w 257"/>
                    <a:gd name="T31" fmla="*/ 2147483646 h 347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4" name="Freeform 56">
                  <a:extLst>
                    <a:ext uri="{FF2B5EF4-FFF2-40B4-BE49-F238E27FC236}">
                      <a16:creationId xmlns:a16="http://schemas.microsoft.com/office/drawing/2014/main" id="{3EDD4923-198D-4E89-A335-384B43346A7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3 w 19"/>
                    <a:gd name="T1" fmla="*/ 2 h 37"/>
                    <a:gd name="T2" fmla="*/ 3 w 19"/>
                    <a:gd name="T3" fmla="*/ 2 h 37"/>
                    <a:gd name="T4" fmla="*/ 3 w 19"/>
                    <a:gd name="T5" fmla="*/ 2 h 3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" name="Freeform 57">
                  <a:extLst>
                    <a:ext uri="{FF2B5EF4-FFF2-40B4-BE49-F238E27FC236}">
                      <a16:creationId xmlns:a16="http://schemas.microsoft.com/office/drawing/2014/main" id="{17408E57-837D-4791-9359-4503D617C05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1 w 22"/>
                    <a:gd name="T1" fmla="*/ 3 h 20"/>
                    <a:gd name="T2" fmla="*/ 11 w 22"/>
                    <a:gd name="T3" fmla="*/ 0 h 20"/>
                    <a:gd name="T4" fmla="*/ 11 w 22"/>
                    <a:gd name="T5" fmla="*/ 3 h 20"/>
                    <a:gd name="T6" fmla="*/ 8 w 22"/>
                    <a:gd name="T7" fmla="*/ 3 h 20"/>
                    <a:gd name="T8" fmla="*/ 11 w 22"/>
                    <a:gd name="T9" fmla="*/ 3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Freeform 58">
                  <a:extLst>
                    <a:ext uri="{FF2B5EF4-FFF2-40B4-BE49-F238E27FC236}">
                      <a16:creationId xmlns:a16="http://schemas.microsoft.com/office/drawing/2014/main" id="{3A564291-35FA-4D22-8EC8-A3D8B966F50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2 h 30"/>
                    <a:gd name="T2" fmla="*/ 138 w 57"/>
                    <a:gd name="T3" fmla="*/ 2 h 30"/>
                    <a:gd name="T4" fmla="*/ 147 w 57"/>
                    <a:gd name="T5" fmla="*/ 2 h 30"/>
                    <a:gd name="T6" fmla="*/ 24 w 57"/>
                    <a:gd name="T7" fmla="*/ 2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" name="Freeform 59">
                  <a:extLst>
                    <a:ext uri="{FF2B5EF4-FFF2-40B4-BE49-F238E27FC236}">
                      <a16:creationId xmlns:a16="http://schemas.microsoft.com/office/drawing/2014/main" id="{B542C19B-FFA6-400C-A03A-DECBD05E5D3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393 w 693"/>
                    <a:gd name="T1" fmla="*/ 2 h 696"/>
                    <a:gd name="T2" fmla="*/ 313 w 693"/>
                    <a:gd name="T3" fmla="*/ 2 h 696"/>
                    <a:gd name="T4" fmla="*/ 245 w 693"/>
                    <a:gd name="T5" fmla="*/ 2 h 696"/>
                    <a:gd name="T6" fmla="*/ 185 w 693"/>
                    <a:gd name="T7" fmla="*/ 2 h 696"/>
                    <a:gd name="T8" fmla="*/ 173 w 693"/>
                    <a:gd name="T9" fmla="*/ 2 h 696"/>
                    <a:gd name="T10" fmla="*/ 181 w 693"/>
                    <a:gd name="T11" fmla="*/ 2 h 696"/>
                    <a:gd name="T12" fmla="*/ 213 w 693"/>
                    <a:gd name="T13" fmla="*/ 2 h 696"/>
                    <a:gd name="T14" fmla="*/ 241 w 693"/>
                    <a:gd name="T15" fmla="*/ 2 h 696"/>
                    <a:gd name="T16" fmla="*/ 253 w 693"/>
                    <a:gd name="T17" fmla="*/ 2 h 696"/>
                    <a:gd name="T18" fmla="*/ 233 w 693"/>
                    <a:gd name="T19" fmla="*/ 2 h 696"/>
                    <a:gd name="T20" fmla="*/ 181 w 693"/>
                    <a:gd name="T21" fmla="*/ 2 h 696"/>
                    <a:gd name="T22" fmla="*/ 173 w 693"/>
                    <a:gd name="T23" fmla="*/ 2 h 696"/>
                    <a:gd name="T24" fmla="*/ 97 w 693"/>
                    <a:gd name="T25" fmla="*/ 2 h 696"/>
                    <a:gd name="T26" fmla="*/ 77 w 693"/>
                    <a:gd name="T27" fmla="*/ 2 h 696"/>
                    <a:gd name="T28" fmla="*/ 45 w 693"/>
                    <a:gd name="T29" fmla="*/ 2 h 696"/>
                    <a:gd name="T30" fmla="*/ 33 w 693"/>
                    <a:gd name="T31" fmla="*/ 2 h 696"/>
                    <a:gd name="T32" fmla="*/ 53 w 693"/>
                    <a:gd name="T33" fmla="*/ 2 h 696"/>
                    <a:gd name="T34" fmla="*/ 17 w 693"/>
                    <a:gd name="T35" fmla="*/ 2 h 696"/>
                    <a:gd name="T36" fmla="*/ 81 w 693"/>
                    <a:gd name="T37" fmla="*/ 2 h 696"/>
                    <a:gd name="T38" fmla="*/ 113 w 693"/>
                    <a:gd name="T39" fmla="*/ 2 h 696"/>
                    <a:gd name="T40" fmla="*/ 37 w 693"/>
                    <a:gd name="T41" fmla="*/ 2 h 696"/>
                    <a:gd name="T42" fmla="*/ 1 w 693"/>
                    <a:gd name="T43" fmla="*/ 2 h 696"/>
                    <a:gd name="T44" fmla="*/ 25 w 693"/>
                    <a:gd name="T45" fmla="*/ 2 h 696"/>
                    <a:gd name="T46" fmla="*/ 97 w 693"/>
                    <a:gd name="T47" fmla="*/ 2 h 696"/>
                    <a:gd name="T48" fmla="*/ 173 w 693"/>
                    <a:gd name="T49" fmla="*/ 2 h 696"/>
                    <a:gd name="T50" fmla="*/ 173 w 693"/>
                    <a:gd name="T51" fmla="*/ 2 h 696"/>
                    <a:gd name="T52" fmla="*/ 181 w 693"/>
                    <a:gd name="T53" fmla="*/ 0 h 696"/>
                    <a:gd name="T54" fmla="*/ 277 w 693"/>
                    <a:gd name="T55" fmla="*/ 2 h 696"/>
                    <a:gd name="T56" fmla="*/ 249 w 693"/>
                    <a:gd name="T57" fmla="*/ 2 h 696"/>
                    <a:gd name="T58" fmla="*/ 221 w 693"/>
                    <a:gd name="T59" fmla="*/ 2 h 696"/>
                    <a:gd name="T60" fmla="*/ 281 w 693"/>
                    <a:gd name="T61" fmla="*/ 2 h 696"/>
                    <a:gd name="T62" fmla="*/ 293 w 693"/>
                    <a:gd name="T63" fmla="*/ 2 h 696"/>
                    <a:gd name="T64" fmla="*/ 337 w 693"/>
                    <a:gd name="T65" fmla="*/ 2 h 696"/>
                    <a:gd name="T66" fmla="*/ 417 w 693"/>
                    <a:gd name="T67" fmla="*/ 2 h 696"/>
                    <a:gd name="T68" fmla="*/ 444 w 693"/>
                    <a:gd name="T69" fmla="*/ 2 h 696"/>
                    <a:gd name="T70" fmla="*/ 450 w 693"/>
                    <a:gd name="T71" fmla="*/ 2 h 69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8" name="Freeform 60">
                  <a:extLst>
                    <a:ext uri="{FF2B5EF4-FFF2-40B4-BE49-F238E27FC236}">
                      <a16:creationId xmlns:a16="http://schemas.microsoft.com/office/drawing/2014/main" id="{086AD006-F13C-4E61-8CB6-698CB19A69F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2147483646 w 931"/>
                    <a:gd name="T1" fmla="*/ 0 h 149"/>
                    <a:gd name="T2" fmla="*/ 2147483646 w 931"/>
                    <a:gd name="T3" fmla="*/ 2147483646 h 149"/>
                    <a:gd name="T4" fmla="*/ 2147483646 w 931"/>
                    <a:gd name="T5" fmla="*/ 2147483646 h 149"/>
                    <a:gd name="T6" fmla="*/ 2147483646 w 931"/>
                    <a:gd name="T7" fmla="*/ 2147483646 h 149"/>
                    <a:gd name="T8" fmla="*/ 2147483646 w 931"/>
                    <a:gd name="T9" fmla="*/ 2147483646 h 149"/>
                    <a:gd name="T10" fmla="*/ 0 w 931"/>
                    <a:gd name="T11" fmla="*/ 2147483646 h 149"/>
                    <a:gd name="T12" fmla="*/ 2147483646 w 931"/>
                    <a:gd name="T13" fmla="*/ 2147483646 h 149"/>
                    <a:gd name="T14" fmla="*/ 2147483646 w 931"/>
                    <a:gd name="T15" fmla="*/ 2147483646 h 149"/>
                    <a:gd name="T16" fmla="*/ 2147483646 w 931"/>
                    <a:gd name="T17" fmla="*/ 2147483646 h 149"/>
                    <a:gd name="T18" fmla="*/ 2147483646 w 931"/>
                    <a:gd name="T19" fmla="*/ 2147483646 h 149"/>
                    <a:gd name="T20" fmla="*/ 2147483646 w 931"/>
                    <a:gd name="T21" fmla="*/ 2147483646 h 149"/>
                    <a:gd name="T22" fmla="*/ 2147483646 w 931"/>
                    <a:gd name="T23" fmla="*/ 2147483646 h 149"/>
                    <a:gd name="T24" fmla="*/ 2147483646 w 931"/>
                    <a:gd name="T25" fmla="*/ 2147483646 h 149"/>
                    <a:gd name="T26" fmla="*/ 2147483646 w 931"/>
                    <a:gd name="T27" fmla="*/ 2147483646 h 149"/>
                    <a:gd name="T28" fmla="*/ 2147483646 w 931"/>
                    <a:gd name="T29" fmla="*/ 2147483646 h 149"/>
                    <a:gd name="T30" fmla="*/ 2147483646 w 931"/>
                    <a:gd name="T31" fmla="*/ 2147483646 h 149"/>
                    <a:gd name="T32" fmla="*/ 2147483646 w 931"/>
                    <a:gd name="T33" fmla="*/ 2147483646 h 149"/>
                    <a:gd name="T34" fmla="*/ 2147483646 w 931"/>
                    <a:gd name="T35" fmla="*/ 2147483646 h 149"/>
                    <a:gd name="T36" fmla="*/ 2147483646 w 931"/>
                    <a:gd name="T37" fmla="*/ 2147483646 h 149"/>
                    <a:gd name="T38" fmla="*/ 2147483646 w 931"/>
                    <a:gd name="T39" fmla="*/ 2147483646 h 149"/>
                    <a:gd name="T40" fmla="*/ 2147483646 w 931"/>
                    <a:gd name="T41" fmla="*/ 2147483646 h 149"/>
                    <a:gd name="T42" fmla="*/ 2147483646 w 931"/>
                    <a:gd name="T43" fmla="*/ 2147483646 h 149"/>
                    <a:gd name="T44" fmla="*/ 2147483646 w 931"/>
                    <a:gd name="T45" fmla="*/ 2147483646 h 149"/>
                    <a:gd name="T46" fmla="*/ 2147483646 w 931"/>
                    <a:gd name="T47" fmla="*/ 2147483646 h 149"/>
                    <a:gd name="T48" fmla="*/ 2147483646 w 931"/>
                    <a:gd name="T49" fmla="*/ 2147483646 h 149"/>
                    <a:gd name="T50" fmla="*/ 2147483646 w 931"/>
                    <a:gd name="T51" fmla="*/ 2147483646 h 149"/>
                    <a:gd name="T52" fmla="*/ 2147483646 w 931"/>
                    <a:gd name="T53" fmla="*/ 2147483646 h 149"/>
                    <a:gd name="T54" fmla="*/ 2147483646 w 931"/>
                    <a:gd name="T55" fmla="*/ 2147483646 h 149"/>
                    <a:gd name="T56" fmla="*/ 2147483646 w 931"/>
                    <a:gd name="T57" fmla="*/ 2147483646 h 149"/>
                    <a:gd name="T58" fmla="*/ 2147483646 w 931"/>
                    <a:gd name="T59" fmla="*/ 2147483646 h 149"/>
                    <a:gd name="T60" fmla="*/ 2147483646 w 931"/>
                    <a:gd name="T61" fmla="*/ 2147483646 h 149"/>
                    <a:gd name="T62" fmla="*/ 2147483646 w 931"/>
                    <a:gd name="T63" fmla="*/ 2147483646 h 149"/>
                    <a:gd name="T64" fmla="*/ 2147483646 w 931"/>
                    <a:gd name="T65" fmla="*/ 2147483646 h 149"/>
                    <a:gd name="T66" fmla="*/ 2147483646 w 931"/>
                    <a:gd name="T67" fmla="*/ 2147483646 h 149"/>
                    <a:gd name="T68" fmla="*/ 2147483646 w 931"/>
                    <a:gd name="T69" fmla="*/ 2147483646 h 149"/>
                    <a:gd name="T70" fmla="*/ 2147483646 w 931"/>
                    <a:gd name="T71" fmla="*/ 2147483646 h 149"/>
                    <a:gd name="T72" fmla="*/ 2147483646 w 931"/>
                    <a:gd name="T73" fmla="*/ 2147483646 h 14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" name="Freeform 61">
                  <a:extLst>
                    <a:ext uri="{FF2B5EF4-FFF2-40B4-BE49-F238E27FC236}">
                      <a16:creationId xmlns:a16="http://schemas.microsoft.com/office/drawing/2014/main" id="{8E92AA94-F531-4D4E-9DFD-6DDBCCF7FF9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3 h 30"/>
                    <a:gd name="T2" fmla="*/ 15 w 31"/>
                    <a:gd name="T3" fmla="*/ 0 h 30"/>
                    <a:gd name="T4" fmla="*/ 15 w 31"/>
                    <a:gd name="T5" fmla="*/ 3 h 30"/>
                    <a:gd name="T6" fmla="*/ 3 w 31"/>
                    <a:gd name="T7" fmla="*/ 3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" name="Freeform 62">
                  <a:extLst>
                    <a:ext uri="{FF2B5EF4-FFF2-40B4-BE49-F238E27FC236}">
                      <a16:creationId xmlns:a16="http://schemas.microsoft.com/office/drawing/2014/main" id="{109BDB4E-C106-4060-8C0A-2AEE2A3081A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3 h 32"/>
                    <a:gd name="T2" fmla="*/ 152 w 44"/>
                    <a:gd name="T3" fmla="*/ 0 h 32"/>
                    <a:gd name="T4" fmla="*/ 219 w 44"/>
                    <a:gd name="T5" fmla="*/ 3 h 32"/>
                    <a:gd name="T6" fmla="*/ 6 w 44"/>
                    <a:gd name="T7" fmla="*/ 3 h 3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" name="Freeform 63">
                  <a:extLst>
                    <a:ext uri="{FF2B5EF4-FFF2-40B4-BE49-F238E27FC236}">
                      <a16:creationId xmlns:a16="http://schemas.microsoft.com/office/drawing/2014/main" id="{00B68B33-2B9B-4E8F-BCCC-995AA83FC6A1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2 h 18"/>
                    <a:gd name="T2" fmla="*/ 25 w 76"/>
                    <a:gd name="T3" fmla="*/ 2 h 18"/>
                    <a:gd name="T4" fmla="*/ 37 w 76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Freeform 64">
                  <a:extLst>
                    <a:ext uri="{FF2B5EF4-FFF2-40B4-BE49-F238E27FC236}">
                      <a16:creationId xmlns:a16="http://schemas.microsoft.com/office/drawing/2014/main" id="{FF5F21EA-1E15-447A-9E6F-EDA1BCE8CD1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3 h 44"/>
                    <a:gd name="T2" fmla="*/ 12 w 42"/>
                    <a:gd name="T3" fmla="*/ 3 h 44"/>
                    <a:gd name="T4" fmla="*/ 0 w 42"/>
                    <a:gd name="T5" fmla="*/ 3 h 4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Freeform 65">
                  <a:extLst>
                    <a:ext uri="{FF2B5EF4-FFF2-40B4-BE49-F238E27FC236}">
                      <a16:creationId xmlns:a16="http://schemas.microsoft.com/office/drawing/2014/main" id="{C36A5807-EF48-47E9-99FE-38145908DFD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2 h 30"/>
                    <a:gd name="T2" fmla="*/ 4518 w 31"/>
                    <a:gd name="T3" fmla="*/ 2 h 30"/>
                    <a:gd name="T4" fmla="*/ 7 w 31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159">
                <a:extLst>
                  <a:ext uri="{FF2B5EF4-FFF2-40B4-BE49-F238E27FC236}">
                    <a16:creationId xmlns:a16="http://schemas.microsoft.com/office/drawing/2014/main" id="{ADDD6AF9-3196-4959-8136-C89AAA3171A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27" name="Line 110">
                  <a:extLst>
                    <a:ext uri="{FF2B5EF4-FFF2-40B4-BE49-F238E27FC236}">
                      <a16:creationId xmlns:a16="http://schemas.microsoft.com/office/drawing/2014/main" id="{9317E339-4296-4A2B-8620-F4325C4BA5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12">
                  <a:extLst>
                    <a:ext uri="{FF2B5EF4-FFF2-40B4-BE49-F238E27FC236}">
                      <a16:creationId xmlns:a16="http://schemas.microsoft.com/office/drawing/2014/main" id="{3ABEF2BE-22F3-4225-AC81-31DC6A18D3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13">
                  <a:extLst>
                    <a:ext uri="{FF2B5EF4-FFF2-40B4-BE49-F238E27FC236}">
                      <a16:creationId xmlns:a16="http://schemas.microsoft.com/office/drawing/2014/main" id="{98EBAC32-33C0-493F-A359-CA5E497111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14">
                  <a:extLst>
                    <a:ext uri="{FF2B5EF4-FFF2-40B4-BE49-F238E27FC236}">
                      <a16:creationId xmlns:a16="http://schemas.microsoft.com/office/drawing/2014/main" id="{D55ED122-BF73-4AB2-B4BE-5F8C561D28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15">
                  <a:extLst>
                    <a:ext uri="{FF2B5EF4-FFF2-40B4-BE49-F238E27FC236}">
                      <a16:creationId xmlns:a16="http://schemas.microsoft.com/office/drawing/2014/main" id="{486944C4-5353-4F1D-B478-A1FFA78141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16">
                  <a:extLst>
                    <a:ext uri="{FF2B5EF4-FFF2-40B4-BE49-F238E27FC236}">
                      <a16:creationId xmlns:a16="http://schemas.microsoft.com/office/drawing/2014/main" id="{790B42E2-81DF-4F57-A6DC-81F460521D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117">
                  <a:extLst>
                    <a:ext uri="{FF2B5EF4-FFF2-40B4-BE49-F238E27FC236}">
                      <a16:creationId xmlns:a16="http://schemas.microsoft.com/office/drawing/2014/main" id="{CAA2EC2E-516D-44A2-BFEE-139A31E940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118">
                  <a:extLst>
                    <a:ext uri="{FF2B5EF4-FFF2-40B4-BE49-F238E27FC236}">
                      <a16:creationId xmlns:a16="http://schemas.microsoft.com/office/drawing/2014/main" id="{C04E997E-B44F-44BD-9A20-A4195192CA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119">
                  <a:extLst>
                    <a:ext uri="{FF2B5EF4-FFF2-40B4-BE49-F238E27FC236}">
                      <a16:creationId xmlns:a16="http://schemas.microsoft.com/office/drawing/2014/main" id="{6D81F3B3-70DC-45CA-BA6F-3EA133B266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120">
                  <a:extLst>
                    <a:ext uri="{FF2B5EF4-FFF2-40B4-BE49-F238E27FC236}">
                      <a16:creationId xmlns:a16="http://schemas.microsoft.com/office/drawing/2014/main" id="{FD74F6DB-5DE3-43AB-9B87-17A7713BEF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121">
                  <a:extLst>
                    <a:ext uri="{FF2B5EF4-FFF2-40B4-BE49-F238E27FC236}">
                      <a16:creationId xmlns:a16="http://schemas.microsoft.com/office/drawing/2014/main" id="{650B2546-65EC-403F-9903-5AF1C9A9AE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160">
                <a:extLst>
                  <a:ext uri="{FF2B5EF4-FFF2-40B4-BE49-F238E27FC236}">
                    <a16:creationId xmlns:a16="http://schemas.microsoft.com/office/drawing/2014/main" id="{BFC7E47E-FB0C-4635-8451-B17978117D69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12" name="Line 132">
                  <a:extLst>
                    <a:ext uri="{FF2B5EF4-FFF2-40B4-BE49-F238E27FC236}">
                      <a16:creationId xmlns:a16="http://schemas.microsoft.com/office/drawing/2014/main" id="{FD5229DB-75A0-4676-ACE5-527FDC18A9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" name="Line 133">
                  <a:extLst>
                    <a:ext uri="{FF2B5EF4-FFF2-40B4-BE49-F238E27FC236}">
                      <a16:creationId xmlns:a16="http://schemas.microsoft.com/office/drawing/2014/main" id="{369A84B4-BE98-4194-A10F-85B7F269E5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34">
                  <a:extLst>
                    <a:ext uri="{FF2B5EF4-FFF2-40B4-BE49-F238E27FC236}">
                      <a16:creationId xmlns:a16="http://schemas.microsoft.com/office/drawing/2014/main" id="{35961BC1-32F7-4D44-B2A9-907DEF9250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35">
                  <a:extLst>
                    <a:ext uri="{FF2B5EF4-FFF2-40B4-BE49-F238E27FC236}">
                      <a16:creationId xmlns:a16="http://schemas.microsoft.com/office/drawing/2014/main" id="{81B5CD46-7DA0-4A02-82E3-194C8AB7EA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45">
                  <a:extLst>
                    <a:ext uri="{FF2B5EF4-FFF2-40B4-BE49-F238E27FC236}">
                      <a16:creationId xmlns:a16="http://schemas.microsoft.com/office/drawing/2014/main" id="{BA7EBC7E-D806-4A9F-BA41-F51EE6A3CC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6">
                  <a:extLst>
                    <a:ext uri="{FF2B5EF4-FFF2-40B4-BE49-F238E27FC236}">
                      <a16:creationId xmlns:a16="http://schemas.microsoft.com/office/drawing/2014/main" id="{5FC060AB-8EE3-40C2-8C55-CA7599F700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47">
                  <a:extLst>
                    <a:ext uri="{FF2B5EF4-FFF2-40B4-BE49-F238E27FC236}">
                      <a16:creationId xmlns:a16="http://schemas.microsoft.com/office/drawing/2014/main" id="{01B08121-DF9E-41AA-811A-A4D87BEE29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148">
                  <a:extLst>
                    <a:ext uri="{FF2B5EF4-FFF2-40B4-BE49-F238E27FC236}">
                      <a16:creationId xmlns:a16="http://schemas.microsoft.com/office/drawing/2014/main" id="{6D5212B9-325D-469E-A894-CA1AB34B22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149">
                  <a:extLst>
                    <a:ext uri="{FF2B5EF4-FFF2-40B4-BE49-F238E27FC236}">
                      <a16:creationId xmlns:a16="http://schemas.microsoft.com/office/drawing/2014/main" id="{9D34B887-8304-40A0-9FEC-20D8B7B4FB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150">
                  <a:extLst>
                    <a:ext uri="{FF2B5EF4-FFF2-40B4-BE49-F238E27FC236}">
                      <a16:creationId xmlns:a16="http://schemas.microsoft.com/office/drawing/2014/main" id="{B941EBD4-B260-42E7-8A08-F9AA122163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51">
                  <a:extLst>
                    <a:ext uri="{FF2B5EF4-FFF2-40B4-BE49-F238E27FC236}">
                      <a16:creationId xmlns:a16="http://schemas.microsoft.com/office/drawing/2014/main" id="{0B00BF92-8279-4E1D-A20E-EE9D01D855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52">
                  <a:extLst>
                    <a:ext uri="{FF2B5EF4-FFF2-40B4-BE49-F238E27FC236}">
                      <a16:creationId xmlns:a16="http://schemas.microsoft.com/office/drawing/2014/main" id="{F75BD134-02D7-4219-AB6E-EFD72391EA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53">
                  <a:extLst>
                    <a:ext uri="{FF2B5EF4-FFF2-40B4-BE49-F238E27FC236}">
                      <a16:creationId xmlns:a16="http://schemas.microsoft.com/office/drawing/2014/main" id="{41CEEC2D-AD7D-4317-BACF-70DA0E72CB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54">
                  <a:extLst>
                    <a:ext uri="{FF2B5EF4-FFF2-40B4-BE49-F238E27FC236}">
                      <a16:creationId xmlns:a16="http://schemas.microsoft.com/office/drawing/2014/main" id="{DD706BBC-E6DA-4304-80F6-7E787426C1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55">
                  <a:extLst>
                    <a:ext uri="{FF2B5EF4-FFF2-40B4-BE49-F238E27FC236}">
                      <a16:creationId xmlns:a16="http://schemas.microsoft.com/office/drawing/2014/main" id="{DF7E563F-C1BC-49CC-BFC8-CCF6AA9772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pic>
          <p:nvPicPr>
            <p:cNvPr id="7" name="Picture 158" descr="earth">
              <a:extLst>
                <a:ext uri="{FF2B5EF4-FFF2-40B4-BE49-F238E27FC236}">
                  <a16:creationId xmlns:a16="http://schemas.microsoft.com/office/drawing/2014/main" id="{85EB096F-BA2A-4942-A807-61237966481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4" name="Group 169">
            <a:extLst>
              <a:ext uri="{FF2B5EF4-FFF2-40B4-BE49-F238E27FC236}">
                <a16:creationId xmlns:a16="http://schemas.microsoft.com/office/drawing/2014/main" id="{DEE9110D-69EF-453E-82A1-736A22ABFE4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46100" y="2501900"/>
            <a:ext cx="1004888" cy="1004888"/>
            <a:chOff x="192" y="96"/>
            <a:chExt cx="480" cy="480"/>
          </a:xfrm>
        </p:grpSpPr>
        <p:sp>
          <p:nvSpPr>
            <p:cNvPr id="95" name="Oval 170">
              <a:extLst>
                <a:ext uri="{FF2B5EF4-FFF2-40B4-BE49-F238E27FC236}">
                  <a16:creationId xmlns:a16="http://schemas.microsoft.com/office/drawing/2014/main" id="{729A88CA-FFFE-4670-9D4F-29280B33250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2" y="96"/>
              <a:ext cx="480" cy="480"/>
            </a:xfrm>
            <a:prstGeom prst="ellipse">
              <a:avLst/>
            </a:prstGeom>
            <a:solidFill>
              <a:srgbClr val="F7F7F7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/>
            </a:p>
          </p:txBody>
        </p:sp>
        <p:pic>
          <p:nvPicPr>
            <p:cNvPr id="96" name="Picture 171">
              <a:extLst>
                <a:ext uri="{FF2B5EF4-FFF2-40B4-BE49-F238E27FC236}">
                  <a16:creationId xmlns:a16="http://schemas.microsoft.com/office/drawing/2014/main" id="{91F3E7C6-7C87-4C4E-A5AE-C6D5A4B9E7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96"/>
              <a:ext cx="48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7F7F7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97" name="Rectangle 4">
            <a:extLst>
              <a:ext uri="{FF2B5EF4-FFF2-40B4-BE49-F238E27FC236}">
                <a16:creationId xmlns:a16="http://schemas.microsoft.com/office/drawing/2014/main" id="{3FC3233C-998E-4DBC-8652-9BB65660E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" name="Rectangle 5">
            <a:extLst>
              <a:ext uri="{FF2B5EF4-FFF2-40B4-BE49-F238E27FC236}">
                <a16:creationId xmlns:a16="http://schemas.microsoft.com/office/drawing/2014/main" id="{EBEDA961-1A34-4695-865B-DB6D5750EC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" name="Rectangle 6">
            <a:extLst>
              <a:ext uri="{FF2B5EF4-FFF2-40B4-BE49-F238E27FC236}">
                <a16:creationId xmlns:a16="http://schemas.microsoft.com/office/drawing/2014/main" id="{59310E99-E11A-4B6E-9A80-276699E59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45212-FE45-4009-94B8-E6F757FFFE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0176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751CEA-EBA2-4F0D-80D8-3AD812594A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B252E7-B8E1-49FA-8AA9-8CF9A39EE7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64670E-006A-4F78-BACB-F41D1FF602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AA74A-59CB-4653-A559-229AB28752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20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FA3AD5-E269-4A3F-816D-E920D81818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5C2899-F737-4E22-8224-335DF18360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19D6D2-844C-4BE6-8CDD-EAAAE9599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55DC7-2309-424C-9696-59BFBEDA7B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48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F627E2-FC01-48B8-B86F-2BE2D3D0BE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76834-2184-4D3E-A0B2-F4DFAD73B0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18E665-D19D-4330-9E74-85ACD13813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A0FF9-31F8-422A-A0B7-B62B20C8B2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06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055FB3-BF08-4191-B21C-F2A5D7A895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9DA750-3473-41DE-BB81-2458E71E37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8BFB26-773D-4F55-AA4E-C571D65B0B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A5B70-C29C-4F67-BFFD-41F2B8456F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89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EE829A-9D31-494B-9A5B-4EEABD2472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DEA426-762B-4D17-852E-DDAD824193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E8994A-FA3D-4918-9AA6-9D7921AC5C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928E9-13EB-490A-8D58-9E59F5D8F7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7795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0596912-89E2-4CDB-A0CA-A3568A0927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CE0974-4881-4C76-8FD8-BACC0B3732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9F1A815-5906-4AD4-B37C-2140D19077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485B7-1F40-4DA4-94E1-6EFC0E5BD3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381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DAD461-2AA6-447A-8640-6CB6E05512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F5780F7-F744-46BF-943D-943648C778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46FB759-CC2F-4881-A8B4-51ECEFB892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B8B27-471A-426E-9292-9E8B4CDFD5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86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9EA05D6-3E16-46A4-B4A4-85ACD5BBDF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D451CB-0FAE-43A5-9151-047F03E45A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C81E208-D4D7-4403-B810-B0C30645C8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106CC-791C-48A4-A2C6-A9CD3F7592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31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D342BD-23D8-4A08-9F57-B29AFEF34F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135F61-4E56-4ADA-A3A4-2E14D18B1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5DE86A-BB62-46C9-985C-1EABEF1637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67E22-DAEE-48E8-BA27-2AF579DB39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44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DCFF00-1303-4C4B-90F5-78FA39E6ED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196EF0-50E7-4AEE-9C18-94327BB1B8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C83BD-3E50-4372-8551-18C7AD1BA2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F2FAC-8409-4190-AE9C-D75B80E346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93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3D99208-4686-42E2-8AEC-D129F8F9A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0A77FFB-C937-4BC9-ACAE-5537AE1120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A6155F91-0B5D-4083-9158-C525B16E7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1BF5365D-EC73-43B7-893F-D96C88069B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CE517866-3D7A-41FB-8B05-B2F9B967DD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EE2D4F7-AEDA-4999-8737-51375E47CE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1" name="Group 163">
            <a:extLst>
              <a:ext uri="{FF2B5EF4-FFF2-40B4-BE49-F238E27FC236}">
                <a16:creationId xmlns:a16="http://schemas.microsoft.com/office/drawing/2014/main" id="{6E47F6CF-FD63-42B5-9B90-D2C781E36440}"/>
              </a:ext>
            </a:extLst>
          </p:cNvPr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1039" name="Group 162">
              <a:extLst>
                <a:ext uri="{FF2B5EF4-FFF2-40B4-BE49-F238E27FC236}">
                  <a16:creationId xmlns:a16="http://schemas.microsoft.com/office/drawing/2014/main" id="{34BB6984-CE4D-4CA3-8F68-78B4B58FA8E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41" name="Freeform 8">
                <a:extLst>
                  <a:ext uri="{FF2B5EF4-FFF2-40B4-BE49-F238E27FC236}">
                    <a16:creationId xmlns:a16="http://schemas.microsoft.com/office/drawing/2014/main" id="{CAFB5954-382B-4EEC-88BB-A412D06D04B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>
                  <a:gd name="T0" fmla="*/ 4848 w 4848"/>
                  <a:gd name="T1" fmla="*/ 48 h 432"/>
                  <a:gd name="T2" fmla="*/ 4848 w 4848"/>
                  <a:gd name="T3" fmla="*/ 432 h 432"/>
                  <a:gd name="T4" fmla="*/ 0 w 4848"/>
                  <a:gd name="T5" fmla="*/ 432 h 432"/>
                  <a:gd name="T6" fmla="*/ 0 w 4848"/>
                  <a:gd name="T7" fmla="*/ 0 h 432"/>
                  <a:gd name="T8" fmla="*/ 4848 w 4848"/>
                  <a:gd name="T9" fmla="*/ 0 h 432"/>
                  <a:gd name="T10" fmla="*/ 4848 w 4848"/>
                  <a:gd name="T11" fmla="*/ 48 h 4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42" name="Group 9">
                <a:extLst>
                  <a:ext uri="{FF2B5EF4-FFF2-40B4-BE49-F238E27FC236}">
                    <a16:creationId xmlns:a16="http://schemas.microsoft.com/office/drawing/2014/main" id="{495E941B-D0CA-40D1-B3B7-2C45581D61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1091" name="Group 10">
                  <a:extLst>
                    <a:ext uri="{FF2B5EF4-FFF2-40B4-BE49-F238E27FC236}">
                      <a16:creationId xmlns:a16="http://schemas.microsoft.com/office/drawing/2014/main" id="{1E188568-448C-4187-A162-182DA089B3A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135" name="Freeform 11">
                    <a:extLst>
                      <a:ext uri="{FF2B5EF4-FFF2-40B4-BE49-F238E27FC236}">
                        <a16:creationId xmlns:a16="http://schemas.microsoft.com/office/drawing/2014/main" id="{545E7360-FEBC-4716-9ABD-24C4D582DF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>
                      <a:gd name="T0" fmla="*/ 0 w 15"/>
                      <a:gd name="T1" fmla="*/ 0 h 23"/>
                      <a:gd name="T2" fmla="*/ 0 w 15"/>
                      <a:gd name="T3" fmla="*/ 0 h 23"/>
                      <a:gd name="T4" fmla="*/ 0 w 15"/>
                      <a:gd name="T5" fmla="*/ 0 h 23"/>
                      <a:gd name="T6" fmla="*/ 0 w 15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6" name="Freeform 12">
                    <a:extLst>
                      <a:ext uri="{FF2B5EF4-FFF2-40B4-BE49-F238E27FC236}">
                        <a16:creationId xmlns:a16="http://schemas.microsoft.com/office/drawing/2014/main" id="{05267ED7-047C-406A-861E-F69A42961B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>
                      <a:gd name="T0" fmla="*/ 0 w 20"/>
                      <a:gd name="T1" fmla="*/ 0 h 23"/>
                      <a:gd name="T2" fmla="*/ 0 w 20"/>
                      <a:gd name="T3" fmla="*/ 0 h 23"/>
                      <a:gd name="T4" fmla="*/ 0 w 20"/>
                      <a:gd name="T5" fmla="*/ 0 h 23"/>
                      <a:gd name="T6" fmla="*/ 0 w 20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7" name="Freeform 13">
                    <a:extLst>
                      <a:ext uri="{FF2B5EF4-FFF2-40B4-BE49-F238E27FC236}">
                        <a16:creationId xmlns:a16="http://schemas.microsoft.com/office/drawing/2014/main" id="{73A6E0BC-818C-43A0-A727-DB5787714C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8" name="Freeform 14">
                    <a:extLst>
                      <a:ext uri="{FF2B5EF4-FFF2-40B4-BE49-F238E27FC236}">
                        <a16:creationId xmlns:a16="http://schemas.microsoft.com/office/drawing/2014/main" id="{0659897A-4669-4009-9047-DBE4DF5DC4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9" name="Freeform 15">
                    <a:extLst>
                      <a:ext uri="{FF2B5EF4-FFF2-40B4-BE49-F238E27FC236}">
                        <a16:creationId xmlns:a16="http://schemas.microsoft.com/office/drawing/2014/main" id="{3ED8350A-A2B7-4C18-A95B-808803DFF9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0" name="Freeform 16">
                    <a:extLst>
                      <a:ext uri="{FF2B5EF4-FFF2-40B4-BE49-F238E27FC236}">
                        <a16:creationId xmlns:a16="http://schemas.microsoft.com/office/drawing/2014/main" id="{FC6B27B2-2931-44AA-BBE8-60DC1049AF6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1" name="Freeform 17">
                    <a:extLst>
                      <a:ext uri="{FF2B5EF4-FFF2-40B4-BE49-F238E27FC236}">
                        <a16:creationId xmlns:a16="http://schemas.microsoft.com/office/drawing/2014/main" id="{05050D71-8CF0-439C-AC6E-BA2C861739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2" name="Freeform 18">
                    <a:extLst>
                      <a:ext uri="{FF2B5EF4-FFF2-40B4-BE49-F238E27FC236}">
                        <a16:creationId xmlns:a16="http://schemas.microsoft.com/office/drawing/2014/main" id="{EC558026-CB06-430D-B473-DD167217FA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3" name="Freeform 19">
                    <a:extLst>
                      <a:ext uri="{FF2B5EF4-FFF2-40B4-BE49-F238E27FC236}">
                        <a16:creationId xmlns:a16="http://schemas.microsoft.com/office/drawing/2014/main" id="{49BE5E82-303B-4816-889B-2A67398106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4" name="Freeform 20">
                    <a:extLst>
                      <a:ext uri="{FF2B5EF4-FFF2-40B4-BE49-F238E27FC236}">
                        <a16:creationId xmlns:a16="http://schemas.microsoft.com/office/drawing/2014/main" id="{31E34BDC-04D4-4BC7-94B1-EDDCC5B65F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5" name="Freeform 21">
                    <a:extLst>
                      <a:ext uri="{FF2B5EF4-FFF2-40B4-BE49-F238E27FC236}">
                        <a16:creationId xmlns:a16="http://schemas.microsoft.com/office/drawing/2014/main" id="{9F3B3ED1-F243-49AC-B821-61CAB2A8DA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6" name="Freeform 22">
                    <a:extLst>
                      <a:ext uri="{FF2B5EF4-FFF2-40B4-BE49-F238E27FC236}">
                        <a16:creationId xmlns:a16="http://schemas.microsoft.com/office/drawing/2014/main" id="{64C0DF8F-B5D1-4CA1-81F7-0E15D22524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7" name="Freeform 23">
                    <a:extLst>
                      <a:ext uri="{FF2B5EF4-FFF2-40B4-BE49-F238E27FC236}">
                        <a16:creationId xmlns:a16="http://schemas.microsoft.com/office/drawing/2014/main" id="{9000B301-C0E0-4B29-848F-0975A003B47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8" name="Freeform 24">
                    <a:extLst>
                      <a:ext uri="{FF2B5EF4-FFF2-40B4-BE49-F238E27FC236}">
                        <a16:creationId xmlns:a16="http://schemas.microsoft.com/office/drawing/2014/main" id="{E7F546E0-426A-4981-B8B8-452A1AEC8A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9" name="Freeform 25">
                    <a:extLst>
                      <a:ext uri="{FF2B5EF4-FFF2-40B4-BE49-F238E27FC236}">
                        <a16:creationId xmlns:a16="http://schemas.microsoft.com/office/drawing/2014/main" id="{2420FF18-134A-4020-9283-08A227CA86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0" name="Freeform 26">
                    <a:extLst>
                      <a:ext uri="{FF2B5EF4-FFF2-40B4-BE49-F238E27FC236}">
                        <a16:creationId xmlns:a16="http://schemas.microsoft.com/office/drawing/2014/main" id="{8D196746-1FBD-4BE4-A03B-FBCE2DC3D5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1" name="Freeform 27">
                    <a:extLst>
                      <a:ext uri="{FF2B5EF4-FFF2-40B4-BE49-F238E27FC236}">
                        <a16:creationId xmlns:a16="http://schemas.microsoft.com/office/drawing/2014/main" id="{F6E54D80-0825-4F3C-80E8-1A3198934B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>
                      <a:gd name="T0" fmla="*/ 0 w 26"/>
                      <a:gd name="T1" fmla="*/ 0 h 22"/>
                      <a:gd name="T2" fmla="*/ 0 w 26"/>
                      <a:gd name="T3" fmla="*/ 0 h 22"/>
                      <a:gd name="T4" fmla="*/ 0 w 26"/>
                      <a:gd name="T5" fmla="*/ 0 h 22"/>
                      <a:gd name="T6" fmla="*/ 0 w 26"/>
                      <a:gd name="T7" fmla="*/ 0 h 2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2" name="Freeform 28">
                    <a:extLst>
                      <a:ext uri="{FF2B5EF4-FFF2-40B4-BE49-F238E27FC236}">
                        <a16:creationId xmlns:a16="http://schemas.microsoft.com/office/drawing/2014/main" id="{F9FA9EFB-5EB6-4B42-B23D-D64FCE0EEFE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3" name="Freeform 29">
                    <a:extLst>
                      <a:ext uri="{FF2B5EF4-FFF2-40B4-BE49-F238E27FC236}">
                        <a16:creationId xmlns:a16="http://schemas.microsoft.com/office/drawing/2014/main" id="{B1930467-76B9-4820-BD7C-092879685B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4" name="Freeform 30">
                    <a:extLst>
                      <a:ext uri="{FF2B5EF4-FFF2-40B4-BE49-F238E27FC236}">
                        <a16:creationId xmlns:a16="http://schemas.microsoft.com/office/drawing/2014/main" id="{5C83DFEB-572A-4B7A-B4DD-6EEA866351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5" name="Freeform 31">
                    <a:extLst>
                      <a:ext uri="{FF2B5EF4-FFF2-40B4-BE49-F238E27FC236}">
                        <a16:creationId xmlns:a16="http://schemas.microsoft.com/office/drawing/2014/main" id="{245A7693-1EB9-4B80-BDD2-DE7E57AB6D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6" name="Freeform 32">
                    <a:extLst>
                      <a:ext uri="{FF2B5EF4-FFF2-40B4-BE49-F238E27FC236}">
                        <a16:creationId xmlns:a16="http://schemas.microsoft.com/office/drawing/2014/main" id="{56237250-E6B4-4067-B506-8110B2DA37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7" name="Freeform 33">
                    <a:extLst>
                      <a:ext uri="{FF2B5EF4-FFF2-40B4-BE49-F238E27FC236}">
                        <a16:creationId xmlns:a16="http://schemas.microsoft.com/office/drawing/2014/main" id="{244A3209-7EF0-4113-879A-B02AD0B28F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8" name="Freeform 34">
                    <a:extLst>
                      <a:ext uri="{FF2B5EF4-FFF2-40B4-BE49-F238E27FC236}">
                        <a16:creationId xmlns:a16="http://schemas.microsoft.com/office/drawing/2014/main" id="{9C1B5C73-F5C8-4DAD-9983-24AF182875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>
                      <a:gd name="T0" fmla="*/ 1 w 471"/>
                      <a:gd name="T1" fmla="*/ 1 h 281"/>
                      <a:gd name="T2" fmla="*/ 1 w 471"/>
                      <a:gd name="T3" fmla="*/ 1 h 281"/>
                      <a:gd name="T4" fmla="*/ 1 w 471"/>
                      <a:gd name="T5" fmla="*/ 1 h 281"/>
                      <a:gd name="T6" fmla="*/ 1 w 471"/>
                      <a:gd name="T7" fmla="*/ 1 h 281"/>
                      <a:gd name="T8" fmla="*/ 1 w 471"/>
                      <a:gd name="T9" fmla="*/ 1 h 281"/>
                      <a:gd name="T10" fmla="*/ 0 w 471"/>
                      <a:gd name="T11" fmla="*/ 1 h 281"/>
                      <a:gd name="T12" fmla="*/ 1 w 471"/>
                      <a:gd name="T13" fmla="*/ 1 h 281"/>
                      <a:gd name="T14" fmla="*/ 1 w 471"/>
                      <a:gd name="T15" fmla="*/ 1 h 281"/>
                      <a:gd name="T16" fmla="*/ 1 w 471"/>
                      <a:gd name="T17" fmla="*/ 1 h 281"/>
                      <a:gd name="T18" fmla="*/ 1 w 471"/>
                      <a:gd name="T19" fmla="*/ 1 h 281"/>
                      <a:gd name="T20" fmla="*/ 1 w 471"/>
                      <a:gd name="T21" fmla="*/ 1 h 281"/>
                      <a:gd name="T22" fmla="*/ 1 w 471"/>
                      <a:gd name="T23" fmla="*/ 1 h 281"/>
                      <a:gd name="T24" fmla="*/ 1 w 471"/>
                      <a:gd name="T25" fmla="*/ 1 h 281"/>
                      <a:gd name="T26" fmla="*/ 1 w 471"/>
                      <a:gd name="T27" fmla="*/ 1 h 281"/>
                      <a:gd name="T28" fmla="*/ 1 w 471"/>
                      <a:gd name="T29" fmla="*/ 1 h 281"/>
                      <a:gd name="T30" fmla="*/ 1 w 471"/>
                      <a:gd name="T31" fmla="*/ 1 h 281"/>
                      <a:gd name="T32" fmla="*/ 1 w 471"/>
                      <a:gd name="T33" fmla="*/ 1 h 281"/>
                      <a:gd name="T34" fmla="*/ 1 w 471"/>
                      <a:gd name="T35" fmla="*/ 0 h 281"/>
                      <a:gd name="T36" fmla="*/ 1 w 471"/>
                      <a:gd name="T37" fmla="*/ 1 h 281"/>
                      <a:gd name="T38" fmla="*/ 1 w 471"/>
                      <a:gd name="T39" fmla="*/ 1 h 281"/>
                      <a:gd name="T40" fmla="*/ 1 w 471"/>
                      <a:gd name="T41" fmla="*/ 1 h 281"/>
                      <a:gd name="T42" fmla="*/ 1 w 471"/>
                      <a:gd name="T43" fmla="*/ 1 h 281"/>
                      <a:gd name="T44" fmla="*/ 1 w 471"/>
                      <a:gd name="T45" fmla="*/ 1 h 281"/>
                      <a:gd name="T46" fmla="*/ 1 w 471"/>
                      <a:gd name="T47" fmla="*/ 1 h 281"/>
                      <a:gd name="T48" fmla="*/ 1 w 471"/>
                      <a:gd name="T49" fmla="*/ 1 h 281"/>
                      <a:gd name="T50" fmla="*/ 1 w 471"/>
                      <a:gd name="T51" fmla="*/ 1 h 281"/>
                      <a:gd name="T52" fmla="*/ 1 w 471"/>
                      <a:gd name="T53" fmla="*/ 1 h 281"/>
                      <a:gd name="T54" fmla="*/ 1 w 471"/>
                      <a:gd name="T55" fmla="*/ 1 h 281"/>
                      <a:gd name="T56" fmla="*/ 1 w 471"/>
                      <a:gd name="T57" fmla="*/ 1 h 281"/>
                      <a:gd name="T58" fmla="*/ 1 w 471"/>
                      <a:gd name="T59" fmla="*/ 1 h 281"/>
                      <a:gd name="T60" fmla="*/ 1 w 471"/>
                      <a:gd name="T61" fmla="*/ 1 h 281"/>
                      <a:gd name="T62" fmla="*/ 1 w 471"/>
                      <a:gd name="T63" fmla="*/ 1 h 281"/>
                      <a:gd name="T64" fmla="*/ 1 w 471"/>
                      <a:gd name="T65" fmla="*/ 1 h 281"/>
                      <a:gd name="T66" fmla="*/ 1 w 471"/>
                      <a:gd name="T67" fmla="*/ 1 h 281"/>
                      <a:gd name="T68" fmla="*/ 1 w 471"/>
                      <a:gd name="T69" fmla="*/ 1 h 281"/>
                      <a:gd name="T70" fmla="*/ 1 w 471"/>
                      <a:gd name="T71" fmla="*/ 1 h 281"/>
                      <a:gd name="T72" fmla="*/ 1 w 471"/>
                      <a:gd name="T73" fmla="*/ 1 h 281"/>
                      <a:gd name="T74" fmla="*/ 1 w 471"/>
                      <a:gd name="T75" fmla="*/ 1 h 281"/>
                      <a:gd name="T76" fmla="*/ 1 w 471"/>
                      <a:gd name="T77" fmla="*/ 1 h 281"/>
                      <a:gd name="T78" fmla="*/ 1 w 471"/>
                      <a:gd name="T79" fmla="*/ 1 h 281"/>
                      <a:gd name="T80" fmla="*/ 1 w 471"/>
                      <a:gd name="T81" fmla="*/ 1 h 281"/>
                      <a:gd name="T82" fmla="*/ 1 w 471"/>
                      <a:gd name="T83" fmla="*/ 1 h 281"/>
                      <a:gd name="T84" fmla="*/ 1 w 471"/>
                      <a:gd name="T85" fmla="*/ 1 h 281"/>
                      <a:gd name="T86" fmla="*/ 1 w 471"/>
                      <a:gd name="T87" fmla="*/ 1 h 281"/>
                      <a:gd name="T88" fmla="*/ 1 w 471"/>
                      <a:gd name="T89" fmla="*/ 1 h 281"/>
                      <a:gd name="T90" fmla="*/ 1 w 471"/>
                      <a:gd name="T91" fmla="*/ 1 h 281"/>
                      <a:gd name="T92" fmla="*/ 1 w 471"/>
                      <a:gd name="T93" fmla="*/ 1 h 281"/>
                      <a:gd name="T94" fmla="*/ 1 w 471"/>
                      <a:gd name="T95" fmla="*/ 1 h 281"/>
                      <a:gd name="T96" fmla="*/ 1 w 471"/>
                      <a:gd name="T97" fmla="*/ 1 h 281"/>
                      <a:gd name="T98" fmla="*/ 1 w 471"/>
                      <a:gd name="T99" fmla="*/ 1 h 281"/>
                      <a:gd name="T100" fmla="*/ 1 w 471"/>
                      <a:gd name="T101" fmla="*/ 1 h 281"/>
                      <a:gd name="T102" fmla="*/ 1 w 471"/>
                      <a:gd name="T103" fmla="*/ 1 h 281"/>
                      <a:gd name="T104" fmla="*/ 1 w 471"/>
                      <a:gd name="T105" fmla="*/ 1 h 281"/>
                      <a:gd name="T106" fmla="*/ 1 w 471"/>
                      <a:gd name="T107" fmla="*/ 1 h 281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9" name="Freeform 35">
                    <a:extLst>
                      <a:ext uri="{FF2B5EF4-FFF2-40B4-BE49-F238E27FC236}">
                        <a16:creationId xmlns:a16="http://schemas.microsoft.com/office/drawing/2014/main" id="{C754216B-EA8B-432C-BE6C-9ED9256AA07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>
                      <a:gd name="T0" fmla="*/ 0 w 984"/>
                      <a:gd name="T1" fmla="*/ 0 h 844"/>
                      <a:gd name="T2" fmla="*/ 0 w 984"/>
                      <a:gd name="T3" fmla="*/ 0 h 844"/>
                      <a:gd name="T4" fmla="*/ 0 w 984"/>
                      <a:gd name="T5" fmla="*/ 0 h 844"/>
                      <a:gd name="T6" fmla="*/ 0 w 984"/>
                      <a:gd name="T7" fmla="*/ 0 h 844"/>
                      <a:gd name="T8" fmla="*/ 0 w 984"/>
                      <a:gd name="T9" fmla="*/ 0 h 844"/>
                      <a:gd name="T10" fmla="*/ 0 w 984"/>
                      <a:gd name="T11" fmla="*/ 0 h 844"/>
                      <a:gd name="T12" fmla="*/ 0 w 984"/>
                      <a:gd name="T13" fmla="*/ 0 h 844"/>
                      <a:gd name="T14" fmla="*/ 0 w 984"/>
                      <a:gd name="T15" fmla="*/ 0 h 844"/>
                      <a:gd name="T16" fmla="*/ 0 w 984"/>
                      <a:gd name="T17" fmla="*/ 0 h 844"/>
                      <a:gd name="T18" fmla="*/ 0 w 984"/>
                      <a:gd name="T19" fmla="*/ 0 h 844"/>
                      <a:gd name="T20" fmla="*/ 0 w 984"/>
                      <a:gd name="T21" fmla="*/ 0 h 844"/>
                      <a:gd name="T22" fmla="*/ 0 w 984"/>
                      <a:gd name="T23" fmla="*/ 0 h 844"/>
                      <a:gd name="T24" fmla="*/ 0 w 984"/>
                      <a:gd name="T25" fmla="*/ 0 h 844"/>
                      <a:gd name="T26" fmla="*/ 0 w 984"/>
                      <a:gd name="T27" fmla="*/ 0 h 844"/>
                      <a:gd name="T28" fmla="*/ 0 w 984"/>
                      <a:gd name="T29" fmla="*/ 0 h 844"/>
                      <a:gd name="T30" fmla="*/ 0 w 984"/>
                      <a:gd name="T31" fmla="*/ 0 h 844"/>
                      <a:gd name="T32" fmla="*/ 0 w 984"/>
                      <a:gd name="T33" fmla="*/ 0 h 844"/>
                      <a:gd name="T34" fmla="*/ 0 w 984"/>
                      <a:gd name="T35" fmla="*/ 0 h 844"/>
                      <a:gd name="T36" fmla="*/ 0 w 984"/>
                      <a:gd name="T37" fmla="*/ 0 h 844"/>
                      <a:gd name="T38" fmla="*/ 0 w 984"/>
                      <a:gd name="T39" fmla="*/ 0 h 844"/>
                      <a:gd name="T40" fmla="*/ 0 w 984"/>
                      <a:gd name="T41" fmla="*/ 0 h 844"/>
                      <a:gd name="T42" fmla="*/ 0 w 984"/>
                      <a:gd name="T43" fmla="*/ 0 h 844"/>
                      <a:gd name="T44" fmla="*/ 0 w 984"/>
                      <a:gd name="T45" fmla="*/ 0 h 844"/>
                      <a:gd name="T46" fmla="*/ 0 w 984"/>
                      <a:gd name="T47" fmla="*/ 0 h 844"/>
                      <a:gd name="T48" fmla="*/ 0 w 984"/>
                      <a:gd name="T49" fmla="*/ 0 h 844"/>
                      <a:gd name="T50" fmla="*/ 0 w 984"/>
                      <a:gd name="T51" fmla="*/ 0 h 844"/>
                      <a:gd name="T52" fmla="*/ 0 w 984"/>
                      <a:gd name="T53" fmla="*/ 0 h 844"/>
                      <a:gd name="T54" fmla="*/ 0 w 984"/>
                      <a:gd name="T55" fmla="*/ 0 h 844"/>
                      <a:gd name="T56" fmla="*/ 0 w 984"/>
                      <a:gd name="T57" fmla="*/ 0 h 844"/>
                      <a:gd name="T58" fmla="*/ 0 w 984"/>
                      <a:gd name="T59" fmla="*/ 0 h 844"/>
                      <a:gd name="T60" fmla="*/ 0 w 984"/>
                      <a:gd name="T61" fmla="*/ 0 h 844"/>
                      <a:gd name="T62" fmla="*/ 0 w 984"/>
                      <a:gd name="T63" fmla="*/ 0 h 844"/>
                      <a:gd name="T64" fmla="*/ 0 w 984"/>
                      <a:gd name="T65" fmla="*/ 0 h 844"/>
                      <a:gd name="T66" fmla="*/ 0 w 984"/>
                      <a:gd name="T67" fmla="*/ 0 h 844"/>
                      <a:gd name="T68" fmla="*/ 0 w 984"/>
                      <a:gd name="T69" fmla="*/ 0 h 844"/>
                      <a:gd name="T70" fmla="*/ 0 w 984"/>
                      <a:gd name="T71" fmla="*/ 0 h 844"/>
                      <a:gd name="T72" fmla="*/ 0 w 984"/>
                      <a:gd name="T73" fmla="*/ 0 h 844"/>
                      <a:gd name="T74" fmla="*/ 0 w 984"/>
                      <a:gd name="T75" fmla="*/ 0 h 844"/>
                      <a:gd name="T76" fmla="*/ 0 w 984"/>
                      <a:gd name="T77" fmla="*/ 0 h 844"/>
                      <a:gd name="T78" fmla="*/ 0 w 984"/>
                      <a:gd name="T79" fmla="*/ 0 h 844"/>
                      <a:gd name="T80" fmla="*/ 0 w 984"/>
                      <a:gd name="T81" fmla="*/ 0 h 844"/>
                      <a:gd name="T82" fmla="*/ 0 w 984"/>
                      <a:gd name="T83" fmla="*/ 0 h 844"/>
                      <a:gd name="T84" fmla="*/ 0 w 984"/>
                      <a:gd name="T85" fmla="*/ 0 h 844"/>
                      <a:gd name="T86" fmla="*/ 0 w 984"/>
                      <a:gd name="T87" fmla="*/ 0 h 844"/>
                      <a:gd name="T88" fmla="*/ 0 w 984"/>
                      <a:gd name="T89" fmla="*/ 0 h 844"/>
                      <a:gd name="T90" fmla="*/ 0 w 984"/>
                      <a:gd name="T91" fmla="*/ 0 h 844"/>
                      <a:gd name="T92" fmla="*/ 0 w 984"/>
                      <a:gd name="T93" fmla="*/ 0 h 844"/>
                      <a:gd name="T94" fmla="*/ 0 w 984"/>
                      <a:gd name="T95" fmla="*/ 0 h 844"/>
                      <a:gd name="T96" fmla="*/ 0 w 984"/>
                      <a:gd name="T97" fmla="*/ 0 h 844"/>
                      <a:gd name="T98" fmla="*/ 0 w 984"/>
                      <a:gd name="T99" fmla="*/ 0 h 844"/>
                      <a:gd name="T100" fmla="*/ 0 w 984"/>
                      <a:gd name="T101" fmla="*/ 0 h 844"/>
                      <a:gd name="T102" fmla="*/ 0 w 984"/>
                      <a:gd name="T103" fmla="*/ 0 h 844"/>
                      <a:gd name="T104" fmla="*/ 0 w 984"/>
                      <a:gd name="T105" fmla="*/ 0 h 844"/>
                      <a:gd name="T106" fmla="*/ 0 w 984"/>
                      <a:gd name="T107" fmla="*/ 0 h 844"/>
                      <a:gd name="T108" fmla="*/ 0 w 984"/>
                      <a:gd name="T109" fmla="*/ 0 h 844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0" name="Freeform 36">
                    <a:extLst>
                      <a:ext uri="{FF2B5EF4-FFF2-40B4-BE49-F238E27FC236}">
                        <a16:creationId xmlns:a16="http://schemas.microsoft.com/office/drawing/2014/main" id="{AF5604F2-D1AA-4094-BBC0-6428E96E7A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>
                      <a:gd name="T0" fmla="*/ 0 w 36"/>
                      <a:gd name="T1" fmla="*/ 0 h 48"/>
                      <a:gd name="T2" fmla="*/ 0 w 36"/>
                      <a:gd name="T3" fmla="*/ 0 h 48"/>
                      <a:gd name="T4" fmla="*/ 0 w 36"/>
                      <a:gd name="T5" fmla="*/ 0 h 4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1" name="Freeform 37">
                    <a:extLst>
                      <a:ext uri="{FF2B5EF4-FFF2-40B4-BE49-F238E27FC236}">
                        <a16:creationId xmlns:a16="http://schemas.microsoft.com/office/drawing/2014/main" id="{5AAF63A0-2189-406B-A69F-3C013685786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>
                      <a:gd name="T0" fmla="*/ 0 w 36"/>
                      <a:gd name="T1" fmla="*/ 0 h 37"/>
                      <a:gd name="T2" fmla="*/ 0 w 36"/>
                      <a:gd name="T3" fmla="*/ 0 h 37"/>
                      <a:gd name="T4" fmla="*/ 0 w 36"/>
                      <a:gd name="T5" fmla="*/ 0 h 37"/>
                      <a:gd name="T6" fmla="*/ 0 w 36"/>
                      <a:gd name="T7" fmla="*/ 0 h 37"/>
                      <a:gd name="T8" fmla="*/ 0 w 36"/>
                      <a:gd name="T9" fmla="*/ 0 h 3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2" name="Freeform 38">
                    <a:extLst>
                      <a:ext uri="{FF2B5EF4-FFF2-40B4-BE49-F238E27FC236}">
                        <a16:creationId xmlns:a16="http://schemas.microsoft.com/office/drawing/2014/main" id="{1FAA4419-2F32-46D1-8FDC-4CAFC4F919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>
                      <a:gd name="T0" fmla="*/ 0 w 170"/>
                      <a:gd name="T1" fmla="*/ 0 h 96"/>
                      <a:gd name="T2" fmla="*/ 0 w 170"/>
                      <a:gd name="T3" fmla="*/ 0 h 96"/>
                      <a:gd name="T4" fmla="*/ 0 w 170"/>
                      <a:gd name="T5" fmla="*/ 0 h 96"/>
                      <a:gd name="T6" fmla="*/ 0 w 170"/>
                      <a:gd name="T7" fmla="*/ 0 h 96"/>
                      <a:gd name="T8" fmla="*/ 0 w 170"/>
                      <a:gd name="T9" fmla="*/ 0 h 96"/>
                      <a:gd name="T10" fmla="*/ 0 w 170"/>
                      <a:gd name="T11" fmla="*/ 0 h 96"/>
                      <a:gd name="T12" fmla="*/ 0 w 170"/>
                      <a:gd name="T13" fmla="*/ 0 h 96"/>
                      <a:gd name="T14" fmla="*/ 0 w 170"/>
                      <a:gd name="T15" fmla="*/ 0 h 96"/>
                      <a:gd name="T16" fmla="*/ 0 w 170"/>
                      <a:gd name="T17" fmla="*/ 0 h 96"/>
                      <a:gd name="T18" fmla="*/ 0 w 170"/>
                      <a:gd name="T19" fmla="*/ 0 h 96"/>
                      <a:gd name="T20" fmla="*/ 0 w 170"/>
                      <a:gd name="T21" fmla="*/ 0 h 96"/>
                      <a:gd name="T22" fmla="*/ 0 w 170"/>
                      <a:gd name="T23" fmla="*/ 0 h 9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3" name="Freeform 39">
                    <a:extLst>
                      <a:ext uri="{FF2B5EF4-FFF2-40B4-BE49-F238E27FC236}">
                        <a16:creationId xmlns:a16="http://schemas.microsoft.com/office/drawing/2014/main" id="{B42D1782-53C7-44C1-9842-7E6C86388A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>
                      <a:gd name="T0" fmla="*/ 0 w 138"/>
                      <a:gd name="T1" fmla="*/ 0 h 44"/>
                      <a:gd name="T2" fmla="*/ 0 w 138"/>
                      <a:gd name="T3" fmla="*/ 0 h 44"/>
                      <a:gd name="T4" fmla="*/ 0 w 138"/>
                      <a:gd name="T5" fmla="*/ 0 h 44"/>
                      <a:gd name="T6" fmla="*/ 0 w 138"/>
                      <a:gd name="T7" fmla="*/ 0 h 44"/>
                      <a:gd name="T8" fmla="*/ 0 w 138"/>
                      <a:gd name="T9" fmla="*/ 0 h 44"/>
                      <a:gd name="T10" fmla="*/ 0 w 138"/>
                      <a:gd name="T11" fmla="*/ 0 h 44"/>
                      <a:gd name="T12" fmla="*/ 0 w 138"/>
                      <a:gd name="T13" fmla="*/ 0 h 44"/>
                      <a:gd name="T14" fmla="*/ 0 w 138"/>
                      <a:gd name="T15" fmla="*/ 0 h 44"/>
                      <a:gd name="T16" fmla="*/ 0 w 138"/>
                      <a:gd name="T17" fmla="*/ 0 h 4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4" name="Freeform 40">
                    <a:extLst>
                      <a:ext uri="{FF2B5EF4-FFF2-40B4-BE49-F238E27FC236}">
                        <a16:creationId xmlns:a16="http://schemas.microsoft.com/office/drawing/2014/main" id="{E4CFE5E9-4D3B-4ACC-84C5-089933CB4F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>
                      <a:gd name="T0" fmla="*/ 0 w 57"/>
                      <a:gd name="T1" fmla="*/ 0 h 42"/>
                      <a:gd name="T2" fmla="*/ 0 w 57"/>
                      <a:gd name="T3" fmla="*/ 0 h 42"/>
                      <a:gd name="T4" fmla="*/ 0 w 57"/>
                      <a:gd name="T5" fmla="*/ 0 h 4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5" name="Freeform 41">
                    <a:extLst>
                      <a:ext uri="{FF2B5EF4-FFF2-40B4-BE49-F238E27FC236}">
                        <a16:creationId xmlns:a16="http://schemas.microsoft.com/office/drawing/2014/main" id="{EA5DCF50-898D-4E41-A4BC-B5942E4F4B6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>
                      <a:gd name="T0" fmla="*/ 0 w 39"/>
                      <a:gd name="T1" fmla="*/ 0 h 52"/>
                      <a:gd name="T2" fmla="*/ 0 w 39"/>
                      <a:gd name="T3" fmla="*/ 0 h 52"/>
                      <a:gd name="T4" fmla="*/ 0 w 39"/>
                      <a:gd name="T5" fmla="*/ 0 h 5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6" name="Freeform 42">
                    <a:extLst>
                      <a:ext uri="{FF2B5EF4-FFF2-40B4-BE49-F238E27FC236}">
                        <a16:creationId xmlns:a16="http://schemas.microsoft.com/office/drawing/2014/main" id="{E5B8CCDC-34FC-4839-8874-F0B6564648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>
                      <a:gd name="T0" fmla="*/ 0 w 44"/>
                      <a:gd name="T1" fmla="*/ 0 h 80"/>
                      <a:gd name="T2" fmla="*/ 0 w 44"/>
                      <a:gd name="T3" fmla="*/ 0 h 80"/>
                      <a:gd name="T4" fmla="*/ 0 w 44"/>
                      <a:gd name="T5" fmla="*/ 0 h 80"/>
                      <a:gd name="T6" fmla="*/ 0 w 44"/>
                      <a:gd name="T7" fmla="*/ 0 h 80"/>
                      <a:gd name="T8" fmla="*/ 0 w 44"/>
                      <a:gd name="T9" fmla="*/ 0 h 80"/>
                      <a:gd name="T10" fmla="*/ 0 w 44"/>
                      <a:gd name="T11" fmla="*/ 0 h 80"/>
                      <a:gd name="T12" fmla="*/ 0 w 44"/>
                      <a:gd name="T13" fmla="*/ 0 h 8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7" name="Freeform 43">
                    <a:extLst>
                      <a:ext uri="{FF2B5EF4-FFF2-40B4-BE49-F238E27FC236}">
                        <a16:creationId xmlns:a16="http://schemas.microsoft.com/office/drawing/2014/main" id="{B4EEE86A-44F4-4C0C-877D-980B475D20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>
                      <a:gd name="T0" fmla="*/ 1 w 323"/>
                      <a:gd name="T1" fmla="*/ 1 h 64"/>
                      <a:gd name="T2" fmla="*/ 1 w 323"/>
                      <a:gd name="T3" fmla="*/ 1 h 64"/>
                      <a:gd name="T4" fmla="*/ 1 w 323"/>
                      <a:gd name="T5" fmla="*/ 0 h 64"/>
                      <a:gd name="T6" fmla="*/ 1 w 323"/>
                      <a:gd name="T7" fmla="*/ 0 h 64"/>
                      <a:gd name="T8" fmla="*/ 1 w 323"/>
                      <a:gd name="T9" fmla="*/ 1 h 64"/>
                      <a:gd name="T10" fmla="*/ 1 w 323"/>
                      <a:gd name="T11" fmla="*/ 1 h 64"/>
                      <a:gd name="T12" fmla="*/ 1 w 323"/>
                      <a:gd name="T13" fmla="*/ 1 h 64"/>
                      <a:gd name="T14" fmla="*/ 1 w 323"/>
                      <a:gd name="T15" fmla="*/ 1 h 64"/>
                      <a:gd name="T16" fmla="*/ 1 w 323"/>
                      <a:gd name="T17" fmla="*/ 1 h 64"/>
                      <a:gd name="T18" fmla="*/ 1 w 323"/>
                      <a:gd name="T19" fmla="*/ 1 h 64"/>
                      <a:gd name="T20" fmla="*/ 1 w 323"/>
                      <a:gd name="T21" fmla="*/ 1 h 64"/>
                      <a:gd name="T22" fmla="*/ 1 w 323"/>
                      <a:gd name="T23" fmla="*/ 1 h 64"/>
                      <a:gd name="T24" fmla="*/ 1 w 323"/>
                      <a:gd name="T25" fmla="*/ 1 h 64"/>
                      <a:gd name="T26" fmla="*/ 1 w 323"/>
                      <a:gd name="T27" fmla="*/ 1 h 64"/>
                      <a:gd name="T28" fmla="*/ 1 w 323"/>
                      <a:gd name="T29" fmla="*/ 1 h 64"/>
                      <a:gd name="T30" fmla="*/ 1 w 323"/>
                      <a:gd name="T31" fmla="*/ 1 h 64"/>
                      <a:gd name="T32" fmla="*/ 1 w 323"/>
                      <a:gd name="T33" fmla="*/ 1 h 64"/>
                      <a:gd name="T34" fmla="*/ 1 w 323"/>
                      <a:gd name="T35" fmla="*/ 1 h 64"/>
                      <a:gd name="T36" fmla="*/ 1 w 323"/>
                      <a:gd name="T37" fmla="*/ 1 h 64"/>
                      <a:gd name="T38" fmla="*/ 1 w 323"/>
                      <a:gd name="T39" fmla="*/ 1 h 64"/>
                      <a:gd name="T40" fmla="*/ 1 w 323"/>
                      <a:gd name="T41" fmla="*/ 1 h 64"/>
                      <a:gd name="T42" fmla="*/ 1 w 323"/>
                      <a:gd name="T43" fmla="*/ 1 h 64"/>
                      <a:gd name="T44" fmla="*/ 1 w 323"/>
                      <a:gd name="T45" fmla="*/ 1 h 64"/>
                      <a:gd name="T46" fmla="*/ 1 w 323"/>
                      <a:gd name="T47" fmla="*/ 1 h 64"/>
                      <a:gd name="T48" fmla="*/ 1 w 323"/>
                      <a:gd name="T49" fmla="*/ 1 h 64"/>
                      <a:gd name="T50" fmla="*/ 1 w 323"/>
                      <a:gd name="T51" fmla="*/ 1 h 64"/>
                      <a:gd name="T52" fmla="*/ 1 w 323"/>
                      <a:gd name="T53" fmla="*/ 0 h 64"/>
                      <a:gd name="T54" fmla="*/ 1 w 323"/>
                      <a:gd name="T55" fmla="*/ 1 h 64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8" name="Freeform 44">
                    <a:extLst>
                      <a:ext uri="{FF2B5EF4-FFF2-40B4-BE49-F238E27FC236}">
                        <a16:creationId xmlns:a16="http://schemas.microsoft.com/office/drawing/2014/main" id="{3EF0007F-390F-4A47-80B4-83950FA1D5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>
                      <a:gd name="T0" fmla="*/ 1 w 300"/>
                      <a:gd name="T1" fmla="*/ 1 h 31"/>
                      <a:gd name="T2" fmla="*/ 1 w 300"/>
                      <a:gd name="T3" fmla="*/ 1 h 31"/>
                      <a:gd name="T4" fmla="*/ 1 w 300"/>
                      <a:gd name="T5" fmla="*/ 0 h 31"/>
                      <a:gd name="T6" fmla="*/ 1 w 300"/>
                      <a:gd name="T7" fmla="*/ 1 h 31"/>
                      <a:gd name="T8" fmla="*/ 1 w 300"/>
                      <a:gd name="T9" fmla="*/ 1 h 31"/>
                      <a:gd name="T10" fmla="*/ 1 w 300"/>
                      <a:gd name="T11" fmla="*/ 1 h 3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9" name="Freeform 45">
                    <a:extLst>
                      <a:ext uri="{FF2B5EF4-FFF2-40B4-BE49-F238E27FC236}">
                        <a16:creationId xmlns:a16="http://schemas.microsoft.com/office/drawing/2014/main" id="{08E1126C-5BC5-4D85-A0DD-0FBD285D8C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0" name="Freeform 46">
                    <a:extLst>
                      <a:ext uri="{FF2B5EF4-FFF2-40B4-BE49-F238E27FC236}">
                        <a16:creationId xmlns:a16="http://schemas.microsoft.com/office/drawing/2014/main" id="{62924D84-1B94-47CC-A2F4-7FBD399B5C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>
                      <a:gd name="T0" fmla="*/ 73 w 436"/>
                      <a:gd name="T1" fmla="*/ 1 h 152"/>
                      <a:gd name="T2" fmla="*/ 436 w 436"/>
                      <a:gd name="T3" fmla="*/ 0 h 152"/>
                      <a:gd name="T4" fmla="*/ 416 w 436"/>
                      <a:gd name="T5" fmla="*/ 54 h 152"/>
                      <a:gd name="T6" fmla="*/ 397 w 436"/>
                      <a:gd name="T7" fmla="*/ 68 h 152"/>
                      <a:gd name="T8" fmla="*/ 392 w 436"/>
                      <a:gd name="T9" fmla="*/ 70 h 152"/>
                      <a:gd name="T10" fmla="*/ 375 w 436"/>
                      <a:gd name="T11" fmla="*/ 73 h 152"/>
                      <a:gd name="T12" fmla="*/ 361 w 436"/>
                      <a:gd name="T13" fmla="*/ 88 h 152"/>
                      <a:gd name="T14" fmla="*/ 362 w 436"/>
                      <a:gd name="T15" fmla="*/ 99 h 152"/>
                      <a:gd name="T16" fmla="*/ 364 w 436"/>
                      <a:gd name="T17" fmla="*/ 107 h 152"/>
                      <a:gd name="T18" fmla="*/ 366 w 436"/>
                      <a:gd name="T19" fmla="*/ 113 h 152"/>
                      <a:gd name="T20" fmla="*/ 362 w 436"/>
                      <a:gd name="T21" fmla="*/ 122 h 152"/>
                      <a:gd name="T22" fmla="*/ 351 w 436"/>
                      <a:gd name="T23" fmla="*/ 120 h 152"/>
                      <a:gd name="T24" fmla="*/ 342 w 436"/>
                      <a:gd name="T25" fmla="*/ 129 h 152"/>
                      <a:gd name="T26" fmla="*/ 347 w 436"/>
                      <a:gd name="T27" fmla="*/ 105 h 152"/>
                      <a:gd name="T28" fmla="*/ 338 w 436"/>
                      <a:gd name="T29" fmla="*/ 100 h 152"/>
                      <a:gd name="T30" fmla="*/ 344 w 436"/>
                      <a:gd name="T31" fmla="*/ 93 h 152"/>
                      <a:gd name="T32" fmla="*/ 342 w 436"/>
                      <a:gd name="T33" fmla="*/ 89 h 152"/>
                      <a:gd name="T34" fmla="*/ 320 w 436"/>
                      <a:gd name="T35" fmla="*/ 94 h 152"/>
                      <a:gd name="T36" fmla="*/ 317 w 436"/>
                      <a:gd name="T37" fmla="*/ 85 h 152"/>
                      <a:gd name="T38" fmla="*/ 297 w 436"/>
                      <a:gd name="T39" fmla="*/ 94 h 152"/>
                      <a:gd name="T40" fmla="*/ 320 w 436"/>
                      <a:gd name="T41" fmla="*/ 103 h 152"/>
                      <a:gd name="T42" fmla="*/ 305 w 436"/>
                      <a:gd name="T43" fmla="*/ 117 h 152"/>
                      <a:gd name="T44" fmla="*/ 311 w 436"/>
                      <a:gd name="T45" fmla="*/ 126 h 152"/>
                      <a:gd name="T46" fmla="*/ 315 w 436"/>
                      <a:gd name="T47" fmla="*/ 138 h 152"/>
                      <a:gd name="T48" fmla="*/ 309 w 436"/>
                      <a:gd name="T49" fmla="*/ 139 h 152"/>
                      <a:gd name="T50" fmla="*/ 314 w 436"/>
                      <a:gd name="T51" fmla="*/ 144 h 152"/>
                      <a:gd name="T52" fmla="*/ 307 w 436"/>
                      <a:gd name="T53" fmla="*/ 152 h 152"/>
                      <a:gd name="T54" fmla="*/ 0 w 436"/>
                      <a:gd name="T55" fmla="*/ 149 h 152"/>
                      <a:gd name="T56" fmla="*/ 73 w 436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1" name="Freeform 47">
                    <a:extLst>
                      <a:ext uri="{FF2B5EF4-FFF2-40B4-BE49-F238E27FC236}">
                        <a16:creationId xmlns:a16="http://schemas.microsoft.com/office/drawing/2014/main" id="{F9C16A49-F91B-4E6C-BB71-0D3CAA487C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2" name="Freeform 48">
                    <a:extLst>
                      <a:ext uri="{FF2B5EF4-FFF2-40B4-BE49-F238E27FC236}">
                        <a16:creationId xmlns:a16="http://schemas.microsoft.com/office/drawing/2014/main" id="{B4AF2D51-1FCA-41B2-B603-DDEB105C54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3" name="Freeform 49">
                    <a:extLst>
                      <a:ext uri="{FF2B5EF4-FFF2-40B4-BE49-F238E27FC236}">
                        <a16:creationId xmlns:a16="http://schemas.microsoft.com/office/drawing/2014/main" id="{98B8F152-B735-4BD3-9F60-E9A00482F4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4" name="Freeform 50">
                    <a:extLst>
                      <a:ext uri="{FF2B5EF4-FFF2-40B4-BE49-F238E27FC236}">
                        <a16:creationId xmlns:a16="http://schemas.microsoft.com/office/drawing/2014/main" id="{C543AEA9-C16E-4E66-A4B4-4EEF386A1A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5" name="Freeform 51">
                    <a:extLst>
                      <a:ext uri="{FF2B5EF4-FFF2-40B4-BE49-F238E27FC236}">
                        <a16:creationId xmlns:a16="http://schemas.microsoft.com/office/drawing/2014/main" id="{681E04FD-A727-42A6-AB46-4B85CF5A434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6" name="Freeform 52">
                    <a:extLst>
                      <a:ext uri="{FF2B5EF4-FFF2-40B4-BE49-F238E27FC236}">
                        <a16:creationId xmlns:a16="http://schemas.microsoft.com/office/drawing/2014/main" id="{8F496FED-E1C2-44FB-ACBE-FDF287A82E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7" name="Freeform 53">
                    <a:extLst>
                      <a:ext uri="{FF2B5EF4-FFF2-40B4-BE49-F238E27FC236}">
                        <a16:creationId xmlns:a16="http://schemas.microsoft.com/office/drawing/2014/main" id="{AE6ECDFE-E71E-4B43-979A-6AD2EF1693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8" name="Freeform 54">
                    <a:extLst>
                      <a:ext uri="{FF2B5EF4-FFF2-40B4-BE49-F238E27FC236}">
                        <a16:creationId xmlns:a16="http://schemas.microsoft.com/office/drawing/2014/main" id="{C18F97A2-051E-4E9F-98C4-E0A757B798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9" name="Freeform 55">
                    <a:extLst>
                      <a:ext uri="{FF2B5EF4-FFF2-40B4-BE49-F238E27FC236}">
                        <a16:creationId xmlns:a16="http://schemas.microsoft.com/office/drawing/2014/main" id="{818E09CB-41A4-4E38-A5DD-63237E6037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1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1 w 682"/>
                      <a:gd name="T61" fmla="*/ 1 h 557"/>
                      <a:gd name="T62" fmla="*/ 1 w 682"/>
                      <a:gd name="T63" fmla="*/ 1 h 557"/>
                      <a:gd name="T64" fmla="*/ 1 w 682"/>
                      <a:gd name="T65" fmla="*/ 1 h 557"/>
                      <a:gd name="T66" fmla="*/ 1 w 682"/>
                      <a:gd name="T67" fmla="*/ 1 h 557"/>
                      <a:gd name="T68" fmla="*/ 1 w 682"/>
                      <a:gd name="T69" fmla="*/ 1 h 557"/>
                      <a:gd name="T70" fmla="*/ 1 w 682"/>
                      <a:gd name="T71" fmla="*/ 1 h 557"/>
                      <a:gd name="T72" fmla="*/ 1 w 682"/>
                      <a:gd name="T73" fmla="*/ 1 h 557"/>
                      <a:gd name="T74" fmla="*/ 1 w 682"/>
                      <a:gd name="T75" fmla="*/ 1 h 557"/>
                      <a:gd name="T76" fmla="*/ 1 w 682"/>
                      <a:gd name="T77" fmla="*/ 1 h 557"/>
                      <a:gd name="T78" fmla="*/ 1 w 682"/>
                      <a:gd name="T79" fmla="*/ 1 h 557"/>
                      <a:gd name="T80" fmla="*/ 1 w 682"/>
                      <a:gd name="T81" fmla="*/ 1 h 557"/>
                      <a:gd name="T82" fmla="*/ 1 w 682"/>
                      <a:gd name="T83" fmla="*/ 1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0" name="Freeform 56">
                    <a:extLst>
                      <a:ext uri="{FF2B5EF4-FFF2-40B4-BE49-F238E27FC236}">
                        <a16:creationId xmlns:a16="http://schemas.microsoft.com/office/drawing/2014/main" id="{DAB60FC5-C943-4B6C-A339-A7F7E7A624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1" name="Freeform 57">
                    <a:extLst>
                      <a:ext uri="{FF2B5EF4-FFF2-40B4-BE49-F238E27FC236}">
                        <a16:creationId xmlns:a16="http://schemas.microsoft.com/office/drawing/2014/main" id="{8D4BD24A-53B8-4BF3-88CC-17B9048894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2" name="Freeform 58">
                    <a:extLst>
                      <a:ext uri="{FF2B5EF4-FFF2-40B4-BE49-F238E27FC236}">
                        <a16:creationId xmlns:a16="http://schemas.microsoft.com/office/drawing/2014/main" id="{E3C3425B-96FC-403F-9953-D7ACFA85EA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3" name="Freeform 59">
                    <a:extLst>
                      <a:ext uri="{FF2B5EF4-FFF2-40B4-BE49-F238E27FC236}">
                        <a16:creationId xmlns:a16="http://schemas.microsoft.com/office/drawing/2014/main" id="{3C1B92EE-5397-4F5A-BBF6-69D0569F07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4" name="Freeform 60">
                    <a:extLst>
                      <a:ext uri="{FF2B5EF4-FFF2-40B4-BE49-F238E27FC236}">
                        <a16:creationId xmlns:a16="http://schemas.microsoft.com/office/drawing/2014/main" id="{BDF9FDB1-F61B-4F76-8C7F-DA6CD49554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5" name="Freeform 61">
                    <a:extLst>
                      <a:ext uri="{FF2B5EF4-FFF2-40B4-BE49-F238E27FC236}">
                        <a16:creationId xmlns:a16="http://schemas.microsoft.com/office/drawing/2014/main" id="{08C79862-BAE2-4A1E-B7C9-2791C6C95C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>
                      <a:gd name="T0" fmla="*/ 1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1 w 931"/>
                      <a:gd name="T59" fmla="*/ 1 h 149"/>
                      <a:gd name="T60" fmla="*/ 1 w 931"/>
                      <a:gd name="T61" fmla="*/ 1 h 149"/>
                      <a:gd name="T62" fmla="*/ 1 w 931"/>
                      <a:gd name="T63" fmla="*/ 1 h 149"/>
                      <a:gd name="T64" fmla="*/ 1 w 931"/>
                      <a:gd name="T65" fmla="*/ 1 h 149"/>
                      <a:gd name="T66" fmla="*/ 1 w 931"/>
                      <a:gd name="T67" fmla="*/ 1 h 149"/>
                      <a:gd name="T68" fmla="*/ 1 w 931"/>
                      <a:gd name="T69" fmla="*/ 1 h 149"/>
                      <a:gd name="T70" fmla="*/ 1 w 931"/>
                      <a:gd name="T71" fmla="*/ 1 h 149"/>
                      <a:gd name="T72" fmla="*/ 1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6" name="Freeform 62">
                    <a:extLst>
                      <a:ext uri="{FF2B5EF4-FFF2-40B4-BE49-F238E27FC236}">
                        <a16:creationId xmlns:a16="http://schemas.microsoft.com/office/drawing/2014/main" id="{298F3B24-6674-4AF6-9EE7-1338406603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7" name="Freeform 63">
                    <a:extLst>
                      <a:ext uri="{FF2B5EF4-FFF2-40B4-BE49-F238E27FC236}">
                        <a16:creationId xmlns:a16="http://schemas.microsoft.com/office/drawing/2014/main" id="{2110FCF3-837C-44AC-B735-550CD27CE1A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8" name="Freeform 64">
                    <a:extLst>
                      <a:ext uri="{FF2B5EF4-FFF2-40B4-BE49-F238E27FC236}">
                        <a16:creationId xmlns:a16="http://schemas.microsoft.com/office/drawing/2014/main" id="{E1C99688-738A-4D97-B2EE-5B39C2A747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9" name="Freeform 65">
                    <a:extLst>
                      <a:ext uri="{FF2B5EF4-FFF2-40B4-BE49-F238E27FC236}">
                        <a16:creationId xmlns:a16="http://schemas.microsoft.com/office/drawing/2014/main" id="{D2B69DA4-90F8-4EEC-B1FA-09E67F7B3B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90" name="Freeform 66">
                    <a:extLst>
                      <a:ext uri="{FF2B5EF4-FFF2-40B4-BE49-F238E27FC236}">
                        <a16:creationId xmlns:a16="http://schemas.microsoft.com/office/drawing/2014/main" id="{3A240B28-DE19-4E95-87AB-14731002BA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2" name="Group 67">
                  <a:extLst>
                    <a:ext uri="{FF2B5EF4-FFF2-40B4-BE49-F238E27FC236}">
                      <a16:creationId xmlns:a16="http://schemas.microsoft.com/office/drawing/2014/main" id="{3AD36B6A-414C-43A5-98EF-EA3B9206075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93" name="Freeform 68">
                    <a:extLst>
                      <a:ext uri="{FF2B5EF4-FFF2-40B4-BE49-F238E27FC236}">
                        <a16:creationId xmlns:a16="http://schemas.microsoft.com/office/drawing/2014/main" id="{00690837-15DF-4F67-9493-4B90EB31B2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4" name="Freeform 69">
                    <a:extLst>
                      <a:ext uri="{FF2B5EF4-FFF2-40B4-BE49-F238E27FC236}">
                        <a16:creationId xmlns:a16="http://schemas.microsoft.com/office/drawing/2014/main" id="{3629CE76-7951-45EA-AC1C-64D27AEFB6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5" name="Freeform 70">
                    <a:extLst>
                      <a:ext uri="{FF2B5EF4-FFF2-40B4-BE49-F238E27FC236}">
                        <a16:creationId xmlns:a16="http://schemas.microsoft.com/office/drawing/2014/main" id="{3CA1A81E-CDC5-4BA2-B74C-1562E4E6D8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6" name="Freeform 71">
                    <a:extLst>
                      <a:ext uri="{FF2B5EF4-FFF2-40B4-BE49-F238E27FC236}">
                        <a16:creationId xmlns:a16="http://schemas.microsoft.com/office/drawing/2014/main" id="{A8656BA3-1EED-4A63-8BBC-51EE726DF08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7" name="Freeform 72">
                    <a:extLst>
                      <a:ext uri="{FF2B5EF4-FFF2-40B4-BE49-F238E27FC236}">
                        <a16:creationId xmlns:a16="http://schemas.microsoft.com/office/drawing/2014/main" id="{6E088BDB-5CC9-4EB0-AFA4-E019C959F6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8" name="Freeform 73">
                    <a:extLst>
                      <a:ext uri="{FF2B5EF4-FFF2-40B4-BE49-F238E27FC236}">
                        <a16:creationId xmlns:a16="http://schemas.microsoft.com/office/drawing/2014/main" id="{2E01291E-CDE8-41CE-88E0-D888154A63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9" name="Freeform 74">
                    <a:extLst>
                      <a:ext uri="{FF2B5EF4-FFF2-40B4-BE49-F238E27FC236}">
                        <a16:creationId xmlns:a16="http://schemas.microsoft.com/office/drawing/2014/main" id="{01C35093-61C4-4C5A-8FAD-2EE9F2A5D7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0" name="Freeform 75">
                    <a:extLst>
                      <a:ext uri="{FF2B5EF4-FFF2-40B4-BE49-F238E27FC236}">
                        <a16:creationId xmlns:a16="http://schemas.microsoft.com/office/drawing/2014/main" id="{FB2A73BF-DF4F-40D5-B6BE-8574E3AED7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1" name="Freeform 76">
                    <a:extLst>
                      <a:ext uri="{FF2B5EF4-FFF2-40B4-BE49-F238E27FC236}">
                        <a16:creationId xmlns:a16="http://schemas.microsoft.com/office/drawing/2014/main" id="{F5D3B241-A503-4304-8D87-96A71A1762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2" name="Freeform 77">
                    <a:extLst>
                      <a:ext uri="{FF2B5EF4-FFF2-40B4-BE49-F238E27FC236}">
                        <a16:creationId xmlns:a16="http://schemas.microsoft.com/office/drawing/2014/main" id="{4068A544-6CF7-4E09-9AE7-F6457E904BF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3" name="Freeform 78">
                    <a:extLst>
                      <a:ext uri="{FF2B5EF4-FFF2-40B4-BE49-F238E27FC236}">
                        <a16:creationId xmlns:a16="http://schemas.microsoft.com/office/drawing/2014/main" id="{2AB20267-10A2-427B-9475-9E6E478032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4" name="Freeform 79">
                    <a:extLst>
                      <a:ext uri="{FF2B5EF4-FFF2-40B4-BE49-F238E27FC236}">
                        <a16:creationId xmlns:a16="http://schemas.microsoft.com/office/drawing/2014/main" id="{9401C705-AB77-43B3-A152-D47DCE21C8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5" name="Freeform 80">
                    <a:extLst>
                      <a:ext uri="{FF2B5EF4-FFF2-40B4-BE49-F238E27FC236}">
                        <a16:creationId xmlns:a16="http://schemas.microsoft.com/office/drawing/2014/main" id="{CA4C4424-76A1-4955-96A9-899A47114E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6" name="Freeform 81">
                    <a:extLst>
                      <a:ext uri="{FF2B5EF4-FFF2-40B4-BE49-F238E27FC236}">
                        <a16:creationId xmlns:a16="http://schemas.microsoft.com/office/drawing/2014/main" id="{92F0F57E-6633-490F-9E6B-CC90D92C6C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7" name="Freeform 82">
                    <a:extLst>
                      <a:ext uri="{FF2B5EF4-FFF2-40B4-BE49-F238E27FC236}">
                        <a16:creationId xmlns:a16="http://schemas.microsoft.com/office/drawing/2014/main" id="{AE95B52F-D8F7-49D9-A0C1-53A91EEDD6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8" name="Freeform 83">
                    <a:extLst>
                      <a:ext uri="{FF2B5EF4-FFF2-40B4-BE49-F238E27FC236}">
                        <a16:creationId xmlns:a16="http://schemas.microsoft.com/office/drawing/2014/main" id="{BAD5FF70-D73C-462A-B722-49F366C16E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9" name="Freeform 84">
                    <a:extLst>
                      <a:ext uri="{FF2B5EF4-FFF2-40B4-BE49-F238E27FC236}">
                        <a16:creationId xmlns:a16="http://schemas.microsoft.com/office/drawing/2014/main" id="{8DEB1A2D-E9DF-43B0-A154-59FBFA77C4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0" name="Freeform 85">
                    <a:extLst>
                      <a:ext uri="{FF2B5EF4-FFF2-40B4-BE49-F238E27FC236}">
                        <a16:creationId xmlns:a16="http://schemas.microsoft.com/office/drawing/2014/main" id="{9E7E4B46-3A28-4C14-A025-76D1FC4C50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1" name="Freeform 86">
                    <a:extLst>
                      <a:ext uri="{FF2B5EF4-FFF2-40B4-BE49-F238E27FC236}">
                        <a16:creationId xmlns:a16="http://schemas.microsoft.com/office/drawing/2014/main" id="{41AC77F1-A090-4F8B-981B-8FC16061DB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2" name="Freeform 87">
                    <a:extLst>
                      <a:ext uri="{FF2B5EF4-FFF2-40B4-BE49-F238E27FC236}">
                        <a16:creationId xmlns:a16="http://schemas.microsoft.com/office/drawing/2014/main" id="{85BB3CB5-3413-4E18-8340-52725969E8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3" name="Freeform 88">
                    <a:extLst>
                      <a:ext uri="{FF2B5EF4-FFF2-40B4-BE49-F238E27FC236}">
                        <a16:creationId xmlns:a16="http://schemas.microsoft.com/office/drawing/2014/main" id="{D782DF3F-B032-43AC-8D39-3121A75BB7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4" name="Freeform 89">
                    <a:extLst>
                      <a:ext uri="{FF2B5EF4-FFF2-40B4-BE49-F238E27FC236}">
                        <a16:creationId xmlns:a16="http://schemas.microsoft.com/office/drawing/2014/main" id="{3C5F2285-BD37-400B-A4AF-8507A791F5D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>
                      <a:gd name="T0" fmla="*/ 73 w 438"/>
                      <a:gd name="T1" fmla="*/ 1 h 152"/>
                      <a:gd name="T2" fmla="*/ 438 w 438"/>
                      <a:gd name="T3" fmla="*/ 0 h 152"/>
                      <a:gd name="T4" fmla="*/ 416 w 438"/>
                      <a:gd name="T5" fmla="*/ 54 h 152"/>
                      <a:gd name="T6" fmla="*/ 397 w 438"/>
                      <a:gd name="T7" fmla="*/ 68 h 152"/>
                      <a:gd name="T8" fmla="*/ 392 w 438"/>
                      <a:gd name="T9" fmla="*/ 70 h 152"/>
                      <a:gd name="T10" fmla="*/ 375 w 438"/>
                      <a:gd name="T11" fmla="*/ 73 h 152"/>
                      <a:gd name="T12" fmla="*/ 361 w 438"/>
                      <a:gd name="T13" fmla="*/ 88 h 152"/>
                      <a:gd name="T14" fmla="*/ 362 w 438"/>
                      <a:gd name="T15" fmla="*/ 99 h 152"/>
                      <a:gd name="T16" fmla="*/ 364 w 438"/>
                      <a:gd name="T17" fmla="*/ 107 h 152"/>
                      <a:gd name="T18" fmla="*/ 366 w 438"/>
                      <a:gd name="T19" fmla="*/ 113 h 152"/>
                      <a:gd name="T20" fmla="*/ 362 w 438"/>
                      <a:gd name="T21" fmla="*/ 122 h 152"/>
                      <a:gd name="T22" fmla="*/ 351 w 438"/>
                      <a:gd name="T23" fmla="*/ 120 h 152"/>
                      <a:gd name="T24" fmla="*/ 342 w 438"/>
                      <a:gd name="T25" fmla="*/ 129 h 152"/>
                      <a:gd name="T26" fmla="*/ 347 w 438"/>
                      <a:gd name="T27" fmla="*/ 105 h 152"/>
                      <a:gd name="T28" fmla="*/ 338 w 438"/>
                      <a:gd name="T29" fmla="*/ 100 h 152"/>
                      <a:gd name="T30" fmla="*/ 344 w 438"/>
                      <a:gd name="T31" fmla="*/ 93 h 152"/>
                      <a:gd name="T32" fmla="*/ 342 w 438"/>
                      <a:gd name="T33" fmla="*/ 89 h 152"/>
                      <a:gd name="T34" fmla="*/ 320 w 438"/>
                      <a:gd name="T35" fmla="*/ 94 h 152"/>
                      <a:gd name="T36" fmla="*/ 317 w 438"/>
                      <a:gd name="T37" fmla="*/ 85 h 152"/>
                      <a:gd name="T38" fmla="*/ 297 w 438"/>
                      <a:gd name="T39" fmla="*/ 94 h 152"/>
                      <a:gd name="T40" fmla="*/ 320 w 438"/>
                      <a:gd name="T41" fmla="*/ 103 h 152"/>
                      <a:gd name="T42" fmla="*/ 305 w 438"/>
                      <a:gd name="T43" fmla="*/ 117 h 152"/>
                      <a:gd name="T44" fmla="*/ 311 w 438"/>
                      <a:gd name="T45" fmla="*/ 126 h 152"/>
                      <a:gd name="T46" fmla="*/ 315 w 438"/>
                      <a:gd name="T47" fmla="*/ 138 h 152"/>
                      <a:gd name="T48" fmla="*/ 309 w 438"/>
                      <a:gd name="T49" fmla="*/ 139 h 152"/>
                      <a:gd name="T50" fmla="*/ 314 w 438"/>
                      <a:gd name="T51" fmla="*/ 144 h 152"/>
                      <a:gd name="T52" fmla="*/ 307 w 438"/>
                      <a:gd name="T53" fmla="*/ 152 h 152"/>
                      <a:gd name="T54" fmla="*/ 0 w 438"/>
                      <a:gd name="T55" fmla="*/ 149 h 152"/>
                      <a:gd name="T56" fmla="*/ 73 w 438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5" name="Freeform 90">
                    <a:extLst>
                      <a:ext uri="{FF2B5EF4-FFF2-40B4-BE49-F238E27FC236}">
                        <a16:creationId xmlns:a16="http://schemas.microsoft.com/office/drawing/2014/main" id="{9CB1C42D-5DC2-4CBC-B3CB-DABCF010CE2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6" name="Freeform 91">
                    <a:extLst>
                      <a:ext uri="{FF2B5EF4-FFF2-40B4-BE49-F238E27FC236}">
                        <a16:creationId xmlns:a16="http://schemas.microsoft.com/office/drawing/2014/main" id="{7F29A799-FA31-4624-84AA-AB4DFC7533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7" name="Freeform 92">
                    <a:extLst>
                      <a:ext uri="{FF2B5EF4-FFF2-40B4-BE49-F238E27FC236}">
                        <a16:creationId xmlns:a16="http://schemas.microsoft.com/office/drawing/2014/main" id="{D02CA0B2-D789-492C-859E-29EB6E2D3E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8" name="Freeform 93">
                    <a:extLst>
                      <a:ext uri="{FF2B5EF4-FFF2-40B4-BE49-F238E27FC236}">
                        <a16:creationId xmlns:a16="http://schemas.microsoft.com/office/drawing/2014/main" id="{B29B5EEC-4ECF-4FA5-A62C-B4B8B06911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9" name="Freeform 94">
                    <a:extLst>
                      <a:ext uri="{FF2B5EF4-FFF2-40B4-BE49-F238E27FC236}">
                        <a16:creationId xmlns:a16="http://schemas.microsoft.com/office/drawing/2014/main" id="{4549549C-63D1-4858-8207-4815E638DC7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0" name="Freeform 95">
                    <a:extLst>
                      <a:ext uri="{FF2B5EF4-FFF2-40B4-BE49-F238E27FC236}">
                        <a16:creationId xmlns:a16="http://schemas.microsoft.com/office/drawing/2014/main" id="{D7725F7C-FD35-44A4-B210-94654C8437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1" name="Freeform 96">
                    <a:extLst>
                      <a:ext uri="{FF2B5EF4-FFF2-40B4-BE49-F238E27FC236}">
                        <a16:creationId xmlns:a16="http://schemas.microsoft.com/office/drawing/2014/main" id="{B7DFD47A-1F11-4F90-BBED-9D31E419FE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2" name="Freeform 97">
                    <a:extLst>
                      <a:ext uri="{FF2B5EF4-FFF2-40B4-BE49-F238E27FC236}">
                        <a16:creationId xmlns:a16="http://schemas.microsoft.com/office/drawing/2014/main" id="{2B275F64-1C6B-46AE-AE48-BF745DA0199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3" name="Freeform 98">
                    <a:extLst>
                      <a:ext uri="{FF2B5EF4-FFF2-40B4-BE49-F238E27FC236}">
                        <a16:creationId xmlns:a16="http://schemas.microsoft.com/office/drawing/2014/main" id="{4FB03FFE-8851-4E2D-8EB1-3FEDF0853F6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1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1 w 682"/>
                      <a:gd name="T61" fmla="*/ 1 h 557"/>
                      <a:gd name="T62" fmla="*/ 1 w 682"/>
                      <a:gd name="T63" fmla="*/ 1 h 557"/>
                      <a:gd name="T64" fmla="*/ 1 w 682"/>
                      <a:gd name="T65" fmla="*/ 1 h 557"/>
                      <a:gd name="T66" fmla="*/ 1 w 682"/>
                      <a:gd name="T67" fmla="*/ 1 h 557"/>
                      <a:gd name="T68" fmla="*/ 1 w 682"/>
                      <a:gd name="T69" fmla="*/ 1 h 557"/>
                      <a:gd name="T70" fmla="*/ 1 w 682"/>
                      <a:gd name="T71" fmla="*/ 1 h 557"/>
                      <a:gd name="T72" fmla="*/ 1 w 682"/>
                      <a:gd name="T73" fmla="*/ 1 h 557"/>
                      <a:gd name="T74" fmla="*/ 1 w 682"/>
                      <a:gd name="T75" fmla="*/ 1 h 557"/>
                      <a:gd name="T76" fmla="*/ 1 w 682"/>
                      <a:gd name="T77" fmla="*/ 1 h 557"/>
                      <a:gd name="T78" fmla="*/ 1 w 682"/>
                      <a:gd name="T79" fmla="*/ 1 h 557"/>
                      <a:gd name="T80" fmla="*/ 1 w 682"/>
                      <a:gd name="T81" fmla="*/ 1 h 557"/>
                      <a:gd name="T82" fmla="*/ 1 w 682"/>
                      <a:gd name="T83" fmla="*/ 1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4" name="Freeform 99">
                    <a:extLst>
                      <a:ext uri="{FF2B5EF4-FFF2-40B4-BE49-F238E27FC236}">
                        <a16:creationId xmlns:a16="http://schemas.microsoft.com/office/drawing/2014/main" id="{7B8961D3-E783-406A-9E11-1AFF5BEE82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5" name="Freeform 100">
                    <a:extLst>
                      <a:ext uri="{FF2B5EF4-FFF2-40B4-BE49-F238E27FC236}">
                        <a16:creationId xmlns:a16="http://schemas.microsoft.com/office/drawing/2014/main" id="{041B9092-05F9-452C-A531-DD8B23B9DB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6" name="Freeform 101">
                    <a:extLst>
                      <a:ext uri="{FF2B5EF4-FFF2-40B4-BE49-F238E27FC236}">
                        <a16:creationId xmlns:a16="http://schemas.microsoft.com/office/drawing/2014/main" id="{CDDC3801-DCF9-45D2-AE9B-B4EE1C11BE1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7" name="Freeform 102">
                    <a:extLst>
                      <a:ext uri="{FF2B5EF4-FFF2-40B4-BE49-F238E27FC236}">
                        <a16:creationId xmlns:a16="http://schemas.microsoft.com/office/drawing/2014/main" id="{63E51AD4-0FB2-4AC3-9CC9-123F190D49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8" name="Freeform 103">
                    <a:extLst>
                      <a:ext uri="{FF2B5EF4-FFF2-40B4-BE49-F238E27FC236}">
                        <a16:creationId xmlns:a16="http://schemas.microsoft.com/office/drawing/2014/main" id="{05F21448-D003-416F-B6EB-9EFCE559DD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9" name="Freeform 104">
                    <a:extLst>
                      <a:ext uri="{FF2B5EF4-FFF2-40B4-BE49-F238E27FC236}">
                        <a16:creationId xmlns:a16="http://schemas.microsoft.com/office/drawing/2014/main" id="{423B3135-069C-4D78-9D1C-7A571F0D05C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>
                      <a:gd name="T0" fmla="*/ 1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1 w 931"/>
                      <a:gd name="T59" fmla="*/ 1 h 149"/>
                      <a:gd name="T60" fmla="*/ 1 w 931"/>
                      <a:gd name="T61" fmla="*/ 1 h 149"/>
                      <a:gd name="T62" fmla="*/ 1 w 931"/>
                      <a:gd name="T63" fmla="*/ 1 h 149"/>
                      <a:gd name="T64" fmla="*/ 1 w 931"/>
                      <a:gd name="T65" fmla="*/ 1 h 149"/>
                      <a:gd name="T66" fmla="*/ 1 w 931"/>
                      <a:gd name="T67" fmla="*/ 1 h 149"/>
                      <a:gd name="T68" fmla="*/ 1 w 931"/>
                      <a:gd name="T69" fmla="*/ 1 h 149"/>
                      <a:gd name="T70" fmla="*/ 1 w 931"/>
                      <a:gd name="T71" fmla="*/ 1 h 149"/>
                      <a:gd name="T72" fmla="*/ 1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0" name="Freeform 105">
                    <a:extLst>
                      <a:ext uri="{FF2B5EF4-FFF2-40B4-BE49-F238E27FC236}">
                        <a16:creationId xmlns:a16="http://schemas.microsoft.com/office/drawing/2014/main" id="{CB1B312A-4FB6-4713-A3AE-2D538A5B551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1" name="Freeform 106">
                    <a:extLst>
                      <a:ext uri="{FF2B5EF4-FFF2-40B4-BE49-F238E27FC236}">
                        <a16:creationId xmlns:a16="http://schemas.microsoft.com/office/drawing/2014/main" id="{ABEA8330-648C-4644-914C-E37BA31716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2" name="Freeform 107">
                    <a:extLst>
                      <a:ext uri="{FF2B5EF4-FFF2-40B4-BE49-F238E27FC236}">
                        <a16:creationId xmlns:a16="http://schemas.microsoft.com/office/drawing/2014/main" id="{755348C3-357D-41CF-8378-9500E41548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3" name="Freeform 108">
                    <a:extLst>
                      <a:ext uri="{FF2B5EF4-FFF2-40B4-BE49-F238E27FC236}">
                        <a16:creationId xmlns:a16="http://schemas.microsoft.com/office/drawing/2014/main" id="{EF2472A0-B018-4943-8C29-0DF2D4F747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4" name="Freeform 109">
                    <a:extLst>
                      <a:ext uri="{FF2B5EF4-FFF2-40B4-BE49-F238E27FC236}">
                        <a16:creationId xmlns:a16="http://schemas.microsoft.com/office/drawing/2014/main" id="{B2C90083-D6F5-4FAF-8523-6F2B3BDA639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043" name="Group 110">
                <a:extLst>
                  <a:ext uri="{FF2B5EF4-FFF2-40B4-BE49-F238E27FC236}">
                    <a16:creationId xmlns:a16="http://schemas.microsoft.com/office/drawing/2014/main" id="{C485BA3A-27DE-4324-BD9D-DAB3669F8F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70" name="Line 111">
                  <a:extLst>
                    <a:ext uri="{FF2B5EF4-FFF2-40B4-BE49-F238E27FC236}">
                      <a16:creationId xmlns:a16="http://schemas.microsoft.com/office/drawing/2014/main" id="{20F54F7A-4DE0-48A1-BCF2-BFA40F7A1E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112">
                  <a:extLst>
                    <a:ext uri="{FF2B5EF4-FFF2-40B4-BE49-F238E27FC236}">
                      <a16:creationId xmlns:a16="http://schemas.microsoft.com/office/drawing/2014/main" id="{26AA14A3-FC49-4452-8A34-0EF6A8BA96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113">
                  <a:extLst>
                    <a:ext uri="{FF2B5EF4-FFF2-40B4-BE49-F238E27FC236}">
                      <a16:creationId xmlns:a16="http://schemas.microsoft.com/office/drawing/2014/main" id="{91B1DABA-31CB-422F-973D-B916720B47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114">
                  <a:extLst>
                    <a:ext uri="{FF2B5EF4-FFF2-40B4-BE49-F238E27FC236}">
                      <a16:creationId xmlns:a16="http://schemas.microsoft.com/office/drawing/2014/main" id="{62FFD555-AB74-4DA6-BEFB-4FC708EC0F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115">
                  <a:extLst>
                    <a:ext uri="{FF2B5EF4-FFF2-40B4-BE49-F238E27FC236}">
                      <a16:creationId xmlns:a16="http://schemas.microsoft.com/office/drawing/2014/main" id="{E1C4ABA0-C9B6-40DF-AD91-5A2189B9DF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16">
                  <a:extLst>
                    <a:ext uri="{FF2B5EF4-FFF2-40B4-BE49-F238E27FC236}">
                      <a16:creationId xmlns:a16="http://schemas.microsoft.com/office/drawing/2014/main" id="{A3789684-0525-4CDE-82B0-EBD8E863C6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7">
                  <a:extLst>
                    <a:ext uri="{FF2B5EF4-FFF2-40B4-BE49-F238E27FC236}">
                      <a16:creationId xmlns:a16="http://schemas.microsoft.com/office/drawing/2014/main" id="{7D63BD98-7CE1-470E-AA56-4A9C437059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18">
                  <a:extLst>
                    <a:ext uri="{FF2B5EF4-FFF2-40B4-BE49-F238E27FC236}">
                      <a16:creationId xmlns:a16="http://schemas.microsoft.com/office/drawing/2014/main" id="{13E13407-C32C-475A-8DA3-B62EAD6C5D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19">
                  <a:extLst>
                    <a:ext uri="{FF2B5EF4-FFF2-40B4-BE49-F238E27FC236}">
                      <a16:creationId xmlns:a16="http://schemas.microsoft.com/office/drawing/2014/main" id="{B13F9C15-C52C-4773-83D0-1FC2D1C55C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20">
                  <a:extLst>
                    <a:ext uri="{FF2B5EF4-FFF2-40B4-BE49-F238E27FC236}">
                      <a16:creationId xmlns:a16="http://schemas.microsoft.com/office/drawing/2014/main" id="{FCD060A5-6281-42A0-BDB1-2758A6A265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21">
                  <a:extLst>
                    <a:ext uri="{FF2B5EF4-FFF2-40B4-BE49-F238E27FC236}">
                      <a16:creationId xmlns:a16="http://schemas.microsoft.com/office/drawing/2014/main" id="{7D9E54CB-523D-44A9-AA3F-3720A66706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22">
                  <a:extLst>
                    <a:ext uri="{FF2B5EF4-FFF2-40B4-BE49-F238E27FC236}">
                      <a16:creationId xmlns:a16="http://schemas.microsoft.com/office/drawing/2014/main" id="{F11AB419-4A34-43EE-8D06-6E1FAB5C83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23">
                  <a:extLst>
                    <a:ext uri="{FF2B5EF4-FFF2-40B4-BE49-F238E27FC236}">
                      <a16:creationId xmlns:a16="http://schemas.microsoft.com/office/drawing/2014/main" id="{090CB5FA-5E55-4516-8D91-B110ECCEB0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24">
                  <a:extLst>
                    <a:ext uri="{FF2B5EF4-FFF2-40B4-BE49-F238E27FC236}">
                      <a16:creationId xmlns:a16="http://schemas.microsoft.com/office/drawing/2014/main" id="{C64B667B-E6AA-4E96-A464-976CB5C144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25">
                  <a:extLst>
                    <a:ext uri="{FF2B5EF4-FFF2-40B4-BE49-F238E27FC236}">
                      <a16:creationId xmlns:a16="http://schemas.microsoft.com/office/drawing/2014/main" id="{6FD72847-E248-43BD-A59B-8E47E71221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126">
                  <a:extLst>
                    <a:ext uri="{FF2B5EF4-FFF2-40B4-BE49-F238E27FC236}">
                      <a16:creationId xmlns:a16="http://schemas.microsoft.com/office/drawing/2014/main" id="{5334825E-86CB-4DFD-8BE2-49B7D2E086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127">
                  <a:extLst>
                    <a:ext uri="{FF2B5EF4-FFF2-40B4-BE49-F238E27FC236}">
                      <a16:creationId xmlns:a16="http://schemas.microsoft.com/office/drawing/2014/main" id="{6ED147A0-9C1C-4623-AAF4-C40B84F497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128">
                  <a:extLst>
                    <a:ext uri="{FF2B5EF4-FFF2-40B4-BE49-F238E27FC236}">
                      <a16:creationId xmlns:a16="http://schemas.microsoft.com/office/drawing/2014/main" id="{7F546AA8-5261-4CAE-AA59-30B06FA22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129">
                  <a:extLst>
                    <a:ext uri="{FF2B5EF4-FFF2-40B4-BE49-F238E27FC236}">
                      <a16:creationId xmlns:a16="http://schemas.microsoft.com/office/drawing/2014/main" id="{896A86C7-8E9C-4A8E-BF7A-4BB97F2936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130">
                  <a:extLst>
                    <a:ext uri="{FF2B5EF4-FFF2-40B4-BE49-F238E27FC236}">
                      <a16:creationId xmlns:a16="http://schemas.microsoft.com/office/drawing/2014/main" id="{02A41535-4306-42F5-B2F8-A55CDE2DC2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131">
                  <a:extLst>
                    <a:ext uri="{FF2B5EF4-FFF2-40B4-BE49-F238E27FC236}">
                      <a16:creationId xmlns:a16="http://schemas.microsoft.com/office/drawing/2014/main" id="{F53857A2-9020-4765-91C5-A697BC29E5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4" name="Group 132">
                <a:extLst>
                  <a:ext uri="{FF2B5EF4-FFF2-40B4-BE49-F238E27FC236}">
                    <a16:creationId xmlns:a16="http://schemas.microsoft.com/office/drawing/2014/main" id="{51BD0476-649F-4BB1-9B8F-9C1D45F1F6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45" name="Line 133">
                  <a:extLst>
                    <a:ext uri="{FF2B5EF4-FFF2-40B4-BE49-F238E27FC236}">
                      <a16:creationId xmlns:a16="http://schemas.microsoft.com/office/drawing/2014/main" id="{EC94F030-3991-4DDE-BF29-AF696CC0DA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134">
                  <a:extLst>
                    <a:ext uri="{FF2B5EF4-FFF2-40B4-BE49-F238E27FC236}">
                      <a16:creationId xmlns:a16="http://schemas.microsoft.com/office/drawing/2014/main" id="{46B83AB8-661C-4F6F-B0F0-88C2D709A0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135">
                  <a:extLst>
                    <a:ext uri="{FF2B5EF4-FFF2-40B4-BE49-F238E27FC236}">
                      <a16:creationId xmlns:a16="http://schemas.microsoft.com/office/drawing/2014/main" id="{59C0E545-57DD-4184-9CB2-01BFA71710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136">
                  <a:extLst>
                    <a:ext uri="{FF2B5EF4-FFF2-40B4-BE49-F238E27FC236}">
                      <a16:creationId xmlns:a16="http://schemas.microsoft.com/office/drawing/2014/main" id="{FA855F16-D266-4A15-8744-2A9E6103EF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137">
                  <a:extLst>
                    <a:ext uri="{FF2B5EF4-FFF2-40B4-BE49-F238E27FC236}">
                      <a16:creationId xmlns:a16="http://schemas.microsoft.com/office/drawing/2014/main" id="{7A85FC8A-8BB0-4D1A-A1EA-A53F6BF7BA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138">
                  <a:extLst>
                    <a:ext uri="{FF2B5EF4-FFF2-40B4-BE49-F238E27FC236}">
                      <a16:creationId xmlns:a16="http://schemas.microsoft.com/office/drawing/2014/main" id="{767B4047-103F-4555-B9C0-E1143FD86C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139">
                  <a:extLst>
                    <a:ext uri="{FF2B5EF4-FFF2-40B4-BE49-F238E27FC236}">
                      <a16:creationId xmlns:a16="http://schemas.microsoft.com/office/drawing/2014/main" id="{249157FD-1021-4D21-82E6-B1A751B05F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140">
                  <a:extLst>
                    <a:ext uri="{FF2B5EF4-FFF2-40B4-BE49-F238E27FC236}">
                      <a16:creationId xmlns:a16="http://schemas.microsoft.com/office/drawing/2014/main" id="{F0AA52DC-160B-47D6-B92D-14568C1836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141">
                  <a:extLst>
                    <a:ext uri="{FF2B5EF4-FFF2-40B4-BE49-F238E27FC236}">
                      <a16:creationId xmlns:a16="http://schemas.microsoft.com/office/drawing/2014/main" id="{577EAEC9-E425-4DF3-A4FA-DBE088AF09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142">
                  <a:extLst>
                    <a:ext uri="{FF2B5EF4-FFF2-40B4-BE49-F238E27FC236}">
                      <a16:creationId xmlns:a16="http://schemas.microsoft.com/office/drawing/2014/main" id="{5DC3A1B4-312A-4DB2-885D-CAD84893BE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143">
                  <a:extLst>
                    <a:ext uri="{FF2B5EF4-FFF2-40B4-BE49-F238E27FC236}">
                      <a16:creationId xmlns:a16="http://schemas.microsoft.com/office/drawing/2014/main" id="{6B3C0F12-B8C7-4DB2-AA9E-544A4E66E4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144">
                  <a:extLst>
                    <a:ext uri="{FF2B5EF4-FFF2-40B4-BE49-F238E27FC236}">
                      <a16:creationId xmlns:a16="http://schemas.microsoft.com/office/drawing/2014/main" id="{5F13D795-C2B1-4E4C-AD05-8C90B42A89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145">
                  <a:extLst>
                    <a:ext uri="{FF2B5EF4-FFF2-40B4-BE49-F238E27FC236}">
                      <a16:creationId xmlns:a16="http://schemas.microsoft.com/office/drawing/2014/main" id="{32E54A71-75AE-46A7-8D3D-DFE0532A66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146">
                  <a:extLst>
                    <a:ext uri="{FF2B5EF4-FFF2-40B4-BE49-F238E27FC236}">
                      <a16:creationId xmlns:a16="http://schemas.microsoft.com/office/drawing/2014/main" id="{B3FA6357-EDDE-4B8C-B443-01AE6B1332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147">
                  <a:extLst>
                    <a:ext uri="{FF2B5EF4-FFF2-40B4-BE49-F238E27FC236}">
                      <a16:creationId xmlns:a16="http://schemas.microsoft.com/office/drawing/2014/main" id="{803B3843-0E9B-41C9-8032-39A550895F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148">
                  <a:extLst>
                    <a:ext uri="{FF2B5EF4-FFF2-40B4-BE49-F238E27FC236}">
                      <a16:creationId xmlns:a16="http://schemas.microsoft.com/office/drawing/2014/main" id="{CBC75552-18B6-45B1-8C3A-05CC2BCB66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149">
                  <a:extLst>
                    <a:ext uri="{FF2B5EF4-FFF2-40B4-BE49-F238E27FC236}">
                      <a16:creationId xmlns:a16="http://schemas.microsoft.com/office/drawing/2014/main" id="{A62FCBAD-BD4E-44E3-A5A8-6773C32DA4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150">
                  <a:extLst>
                    <a:ext uri="{FF2B5EF4-FFF2-40B4-BE49-F238E27FC236}">
                      <a16:creationId xmlns:a16="http://schemas.microsoft.com/office/drawing/2014/main" id="{2E4438FD-DCEE-4485-AA29-B9644C47F4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151">
                  <a:extLst>
                    <a:ext uri="{FF2B5EF4-FFF2-40B4-BE49-F238E27FC236}">
                      <a16:creationId xmlns:a16="http://schemas.microsoft.com/office/drawing/2014/main" id="{9265D7C5-EE36-4AF5-B42C-EDD497B042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152">
                  <a:extLst>
                    <a:ext uri="{FF2B5EF4-FFF2-40B4-BE49-F238E27FC236}">
                      <a16:creationId xmlns:a16="http://schemas.microsoft.com/office/drawing/2014/main" id="{07C441C2-5693-4044-A7E5-743629A04B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153">
                  <a:extLst>
                    <a:ext uri="{FF2B5EF4-FFF2-40B4-BE49-F238E27FC236}">
                      <a16:creationId xmlns:a16="http://schemas.microsoft.com/office/drawing/2014/main" id="{D2B1B89D-9A10-408F-A958-8C708593A0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154">
                  <a:extLst>
                    <a:ext uri="{FF2B5EF4-FFF2-40B4-BE49-F238E27FC236}">
                      <a16:creationId xmlns:a16="http://schemas.microsoft.com/office/drawing/2014/main" id="{54B7C04B-C1E8-4C66-88D5-CD559ED642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155">
                  <a:extLst>
                    <a:ext uri="{FF2B5EF4-FFF2-40B4-BE49-F238E27FC236}">
                      <a16:creationId xmlns:a16="http://schemas.microsoft.com/office/drawing/2014/main" id="{80EF52CA-90AB-49C5-8F4C-563EB1DEF6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156">
                  <a:extLst>
                    <a:ext uri="{FF2B5EF4-FFF2-40B4-BE49-F238E27FC236}">
                      <a16:creationId xmlns:a16="http://schemas.microsoft.com/office/drawing/2014/main" id="{0685B8F5-FB71-4650-996E-69FF8BE223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157">
                  <a:extLst>
                    <a:ext uri="{FF2B5EF4-FFF2-40B4-BE49-F238E27FC236}">
                      <a16:creationId xmlns:a16="http://schemas.microsoft.com/office/drawing/2014/main" id="{53CE2473-0220-456A-9BC9-2820D2E74C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pic>
          <p:nvPicPr>
            <p:cNvPr id="1040" name="Picture 161" descr="earth">
              <a:extLst>
                <a:ext uri="{FF2B5EF4-FFF2-40B4-BE49-F238E27FC236}">
                  <a16:creationId xmlns:a16="http://schemas.microsoft.com/office/drawing/2014/main" id="{5850B2A0-8773-4CB7-BD84-C72ACA9BD90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32" name="Group 169">
            <a:extLst>
              <a:ext uri="{FF2B5EF4-FFF2-40B4-BE49-F238E27FC236}">
                <a16:creationId xmlns:a16="http://schemas.microsoft.com/office/drawing/2014/main" id="{C8BA7D6B-398C-461E-8598-83ACD5427651}"/>
              </a:ext>
            </a:extLst>
          </p:cNvPr>
          <p:cNvGrpSpPr>
            <a:grpSpLocks/>
          </p:cNvGrpSpPr>
          <p:nvPr/>
        </p:nvGrpSpPr>
        <p:grpSpPr bwMode="auto">
          <a:xfrm>
            <a:off x="5232400" y="165100"/>
            <a:ext cx="3911600" cy="1016000"/>
            <a:chOff x="3296" y="104"/>
            <a:chExt cx="2464" cy="640"/>
          </a:xfrm>
        </p:grpSpPr>
        <p:pic>
          <p:nvPicPr>
            <p:cNvPr id="1036" name="Picture 166">
              <a:extLst>
                <a:ext uri="{FF2B5EF4-FFF2-40B4-BE49-F238E27FC236}">
                  <a16:creationId xmlns:a16="http://schemas.microsoft.com/office/drawing/2014/main" id="{A84B4968-ACAB-49CD-893B-B5288670C5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2790"/>
            <a:stretch>
              <a:fillRect/>
            </a:stretch>
          </p:blipFill>
          <p:spPr bwMode="auto">
            <a:xfrm>
              <a:off x="3312" y="104"/>
              <a:ext cx="2352" cy="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7" name="Text Box 167">
              <a:extLst>
                <a:ext uri="{FF2B5EF4-FFF2-40B4-BE49-F238E27FC236}">
                  <a16:creationId xmlns:a16="http://schemas.microsoft.com/office/drawing/2014/main" id="{137897F4-BEB8-4796-A1BF-870D190FE6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6" y="552"/>
              <a:ext cx="2464" cy="19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400" b="1" i="0">
                  <a:latin typeface="Arial" charset="0"/>
                </a:rPr>
                <a:t>Molded Polyurethane Foam Industry Panel</a:t>
              </a:r>
              <a:endParaRPr lang="en-US" sz="1200" b="1" i="0">
                <a:latin typeface="Arial" charset="0"/>
              </a:endParaRPr>
            </a:p>
          </p:txBody>
        </p:sp>
        <p:sp>
          <p:nvSpPr>
            <p:cNvPr id="1038" name="Text Box 168">
              <a:extLst>
                <a:ext uri="{FF2B5EF4-FFF2-40B4-BE49-F238E27FC236}">
                  <a16:creationId xmlns:a16="http://schemas.microsoft.com/office/drawing/2014/main" id="{D12A61C4-8771-4654-A299-350716F9E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20"/>
              <a:ext cx="1752" cy="40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defRPr/>
              </a:pPr>
              <a:r>
                <a:rPr lang="en-US" sz="1800" b="1" i="0">
                  <a:solidFill>
                    <a:schemeClr val="bg1"/>
                  </a:solidFill>
                  <a:latin typeface="Arial" charset="0"/>
                </a:rPr>
                <a:t>Road  to </a:t>
              </a:r>
              <a:br>
                <a:rPr lang="en-US" sz="1800" b="1" i="0">
                  <a:solidFill>
                    <a:schemeClr val="bg1"/>
                  </a:solidFill>
                  <a:latin typeface="Arial" charset="0"/>
                </a:rPr>
              </a:br>
              <a:r>
                <a:rPr lang="en-US" sz="1800" b="1" i="0">
                  <a:solidFill>
                    <a:schemeClr val="bg1"/>
                  </a:solidFill>
                  <a:latin typeface="Arial" charset="0"/>
                </a:rPr>
                <a:t>Best Practices</a:t>
              </a:r>
            </a:p>
          </p:txBody>
        </p:sp>
      </p:grpSp>
      <p:grpSp>
        <p:nvGrpSpPr>
          <p:cNvPr id="1033" name="Group 170">
            <a:extLst>
              <a:ext uri="{FF2B5EF4-FFF2-40B4-BE49-F238E27FC236}">
                <a16:creationId xmlns:a16="http://schemas.microsoft.com/office/drawing/2014/main" id="{A1A5405F-A1E7-4622-BADE-9702F0C924E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66700" y="88900"/>
            <a:ext cx="812800" cy="825500"/>
            <a:chOff x="192" y="96"/>
            <a:chExt cx="480" cy="480"/>
          </a:xfrm>
        </p:grpSpPr>
        <p:sp>
          <p:nvSpPr>
            <p:cNvPr id="1034" name="Oval 171">
              <a:extLst>
                <a:ext uri="{FF2B5EF4-FFF2-40B4-BE49-F238E27FC236}">
                  <a16:creationId xmlns:a16="http://schemas.microsoft.com/office/drawing/2014/main" id="{14935E57-6E82-4B9A-A2E3-9D81FEA0E19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2" y="96"/>
              <a:ext cx="480" cy="480"/>
            </a:xfrm>
            <a:prstGeom prst="ellipse">
              <a:avLst/>
            </a:prstGeom>
            <a:solidFill>
              <a:srgbClr val="F7F7F7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/>
            </a:p>
          </p:txBody>
        </p:sp>
        <p:pic>
          <p:nvPicPr>
            <p:cNvPr id="1035" name="Picture 172">
              <a:extLst>
                <a:ext uri="{FF2B5EF4-FFF2-40B4-BE49-F238E27FC236}">
                  <a16:creationId xmlns:a16="http://schemas.microsoft.com/office/drawing/2014/main" id="{E8CE2B08-0AD3-4ED1-89DB-AC17E68B78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96"/>
              <a:ext cx="48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7F7F7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1" r:id="rId1"/>
    <p:sldLayoutId id="2147484611" r:id="rId2"/>
    <p:sldLayoutId id="2147484612" r:id="rId3"/>
    <p:sldLayoutId id="2147484613" r:id="rId4"/>
    <p:sldLayoutId id="2147484614" r:id="rId5"/>
    <p:sldLayoutId id="2147484615" r:id="rId6"/>
    <p:sldLayoutId id="2147484616" r:id="rId7"/>
    <p:sldLayoutId id="2147484617" r:id="rId8"/>
    <p:sldLayoutId id="2147484618" r:id="rId9"/>
    <p:sldLayoutId id="2147484619" r:id="rId10"/>
    <p:sldLayoutId id="21474846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7"/>
        </a:buBlip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A403FDE9-D3B9-4D51-AC58-5D0BE236E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19200"/>
            <a:ext cx="7924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75000"/>
              <a:buBlip>
                <a:blip r:embed="rId3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chemeClr val="tx2"/>
                </a:solidFill>
                <a:latin typeface="Times New Roman" panose="02020603050405020304" pitchFamily="18" charset="0"/>
              </a:rPr>
              <a:t>Industry Panel Agenda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en-US" altLang="en-US" sz="48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0066"/>
                </a:solidFill>
              </a:rPr>
              <a:t>August 19, 2021</a:t>
            </a:r>
          </a:p>
        </p:txBody>
      </p:sp>
      <p:sp>
        <p:nvSpPr>
          <p:cNvPr id="5123" name="Text Box 7">
            <a:extLst>
              <a:ext uri="{FF2B5EF4-FFF2-40B4-BE49-F238E27FC236}">
                <a16:creationId xmlns:a16="http://schemas.microsoft.com/office/drawing/2014/main" id="{31EF8BD5-FD9F-4ED0-87A4-285339E94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048000"/>
            <a:ext cx="81534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75000"/>
              <a:buBlip>
                <a:blip r:embed="rId3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>
                <a:solidFill>
                  <a:srgbClr val="000066"/>
                </a:solidFill>
              </a:rPr>
              <a:t>OEM / CPI / Industry News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 err="1">
                <a:solidFill>
                  <a:srgbClr val="000066"/>
                </a:solidFill>
              </a:rPr>
              <a:t>Stellantis</a:t>
            </a:r>
            <a:r>
              <a:rPr lang="en-US" altLang="en-US" sz="3200" i="0" dirty="0">
                <a:solidFill>
                  <a:srgbClr val="000066"/>
                </a:solidFill>
              </a:rPr>
              <a:t> Specification Discussion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>
                <a:solidFill>
                  <a:srgbClr val="000066"/>
                </a:solidFill>
              </a:rPr>
              <a:t>IP VOC Team Update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>
                <a:solidFill>
                  <a:srgbClr val="000066"/>
                </a:solidFill>
              </a:rPr>
              <a:t>IP Durability Team Update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>
                <a:solidFill>
                  <a:srgbClr val="000066"/>
                </a:solidFill>
              </a:rPr>
              <a:t>IP Bolster Team Update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>
                <a:solidFill>
                  <a:srgbClr val="000066"/>
                </a:solidFill>
              </a:rPr>
              <a:t>IP Hardness Team Update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obal">
  <a:themeElements>
    <a:clrScheme name="">
      <a:dk1>
        <a:srgbClr val="333399"/>
      </a:dk1>
      <a:lt1>
        <a:srgbClr val="CCFFFF"/>
      </a:lt1>
      <a:dk2>
        <a:srgbClr val="CC3300"/>
      </a:dk2>
      <a:lt2>
        <a:srgbClr val="99CCFF"/>
      </a:lt2>
      <a:accent1>
        <a:srgbClr val="FFFFCC"/>
      </a:accent1>
      <a:accent2>
        <a:srgbClr val="B5E0E3"/>
      </a:accent2>
      <a:accent3>
        <a:srgbClr val="E2FFFF"/>
      </a:accent3>
      <a:accent4>
        <a:srgbClr val="2A2A82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37B593E6B3904AA9CD748B1F3C58F5" ma:contentTypeVersion="13" ma:contentTypeDescription="Create a new document." ma:contentTypeScope="" ma:versionID="30c1298adc57ad04b64c0eb3df056253">
  <xsd:schema xmlns:xsd="http://www.w3.org/2001/XMLSchema" xmlns:xs="http://www.w3.org/2001/XMLSchema" xmlns:p="http://schemas.microsoft.com/office/2006/metadata/properties" xmlns:ns3="1f30dbda-8d31-44d7-8762-d4bbc23bee67" xmlns:ns4="53586e66-783a-4688-91ef-3dc52e312449" targetNamespace="http://schemas.microsoft.com/office/2006/metadata/properties" ma:root="true" ma:fieldsID="66b2ed80b48a8a27bd7b15faccb099a8" ns3:_="" ns4:_="">
    <xsd:import namespace="1f30dbda-8d31-44d7-8762-d4bbc23bee67"/>
    <xsd:import namespace="53586e66-783a-4688-91ef-3dc52e31244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0dbda-8d31-44d7-8762-d4bbc23bee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586e66-783a-4688-91ef-3dc52e31244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9D6A26E-6EC3-4E41-9278-FA0867E0AC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30dbda-8d31-44d7-8762-d4bbc23bee67"/>
    <ds:schemaRef ds:uri="53586e66-783a-4688-91ef-3dc52e3124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C093EA-B4CC-4A66-A3A3-FDCCB5E86D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F0C020-D1E5-426F-97E5-5BE34EED97B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Designs\Global.pot</Template>
  <TotalTime>4976</TotalTime>
  <Words>32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Tahoma</vt:lpstr>
      <vt:lpstr>Arial</vt:lpstr>
      <vt:lpstr>Times New Roman</vt:lpstr>
      <vt:lpstr>Global</vt:lpstr>
      <vt:lpstr>PowerPoint Presentation</vt:lpstr>
    </vt:vector>
  </TitlesOfParts>
  <Company>Johnson Controls - ASG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Firmness Committee Presentation</dc:title>
  <dc:creator>AG User</dc:creator>
  <cp:lastModifiedBy>Mark Weierstall</cp:lastModifiedBy>
  <cp:revision>266</cp:revision>
  <cp:lastPrinted>2008-02-13T22:04:24Z</cp:lastPrinted>
  <dcterms:created xsi:type="dcterms:W3CDTF">2005-08-08T17:01:38Z</dcterms:created>
  <dcterms:modified xsi:type="dcterms:W3CDTF">2021-08-17T17:34:20Z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0x0101009F37B593E6B3904AA9CD748B1F3C58F5</vt:lpwstr>
  </property>
</Properties>
</file>